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 id="2147483696" r:id="rId5"/>
  </p:sldMasterIdLst>
  <p:notesMasterIdLst>
    <p:notesMasterId r:id="rId56"/>
  </p:notesMasterIdLst>
  <p:handoutMasterIdLst>
    <p:handoutMasterId r:id="rId57"/>
  </p:handoutMasterIdLst>
  <p:sldIdLst>
    <p:sldId id="327" r:id="rId6"/>
    <p:sldId id="330" r:id="rId7"/>
    <p:sldId id="331" r:id="rId8"/>
    <p:sldId id="332" r:id="rId9"/>
    <p:sldId id="298" r:id="rId10"/>
    <p:sldId id="262" r:id="rId11"/>
    <p:sldId id="350" r:id="rId12"/>
    <p:sldId id="263" r:id="rId13"/>
    <p:sldId id="299" r:id="rId14"/>
    <p:sldId id="302" r:id="rId15"/>
    <p:sldId id="264" r:id="rId16"/>
    <p:sldId id="266" r:id="rId17"/>
    <p:sldId id="265" r:id="rId18"/>
    <p:sldId id="276" r:id="rId19"/>
    <p:sldId id="303" r:id="rId20"/>
    <p:sldId id="293" r:id="rId21"/>
    <p:sldId id="272" r:id="rId22"/>
    <p:sldId id="273" r:id="rId23"/>
    <p:sldId id="338" r:id="rId24"/>
    <p:sldId id="284" r:id="rId25"/>
    <p:sldId id="339" r:id="rId26"/>
    <p:sldId id="277" r:id="rId27"/>
    <p:sldId id="278" r:id="rId28"/>
    <p:sldId id="279" r:id="rId29"/>
    <p:sldId id="280" r:id="rId30"/>
    <p:sldId id="281" r:id="rId31"/>
    <p:sldId id="282" r:id="rId32"/>
    <p:sldId id="283" r:id="rId33"/>
    <p:sldId id="340" r:id="rId34"/>
    <p:sldId id="285" r:id="rId35"/>
    <p:sldId id="286" r:id="rId36"/>
    <p:sldId id="287" r:id="rId37"/>
    <p:sldId id="341" r:id="rId38"/>
    <p:sldId id="342" r:id="rId39"/>
    <p:sldId id="290" r:id="rId40"/>
    <p:sldId id="291" r:id="rId41"/>
    <p:sldId id="294" r:id="rId42"/>
    <p:sldId id="343" r:id="rId43"/>
    <p:sldId id="344" r:id="rId44"/>
    <p:sldId id="295" r:id="rId45"/>
    <p:sldId id="321" r:id="rId46"/>
    <p:sldId id="297" r:id="rId47"/>
    <p:sldId id="345" r:id="rId48"/>
    <p:sldId id="346" r:id="rId49"/>
    <p:sldId id="288" r:id="rId50"/>
    <p:sldId id="347" r:id="rId51"/>
    <p:sldId id="349" r:id="rId52"/>
    <p:sldId id="304" r:id="rId53"/>
    <p:sldId id="275" r:id="rId54"/>
    <p:sldId id="329" r:id="rId55"/>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7" d="100"/>
          <a:sy n="97" d="100"/>
        </p:scale>
        <p:origin x="1368"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microsoft.com/office/2016/11/relationships/changesInfo" Target="changesInfos/changesInfo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commentAuthors" Target="commentAuthors.xml"/><Relationship Id="rId5" Type="http://schemas.openxmlformats.org/officeDocument/2006/relationships/slideMaster" Target="slideMasters/slideMaster2.xml"/><Relationship Id="rId61" Type="http://schemas.openxmlformats.org/officeDocument/2006/relationships/theme" Target="theme/theme1.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notesMaster" Target="notesMasters/notesMaster1.xml"/><Relationship Id="rId64" Type="http://schemas.microsoft.com/office/2015/10/relationships/revisionInfo" Target="revisionInfo.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presProps" Target="presProp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handoutMaster" Target="handoutMasters/handoutMaster1.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12/18/2022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g>
</file>

<file path=ppt/media/image33.jpg>
</file>

<file path=ppt/media/image34.png>
</file>

<file path=ppt/media/image35.jpg>
</file>

<file path=ppt/media/image36.png>
</file>

<file path=ppt/media/image37.jpg>
</file>

<file path=ppt/media/image38.jpg>
</file>

<file path=ppt/media/image39.jpeg>
</file>

<file path=ppt/media/image4.png>
</file>

<file path=ppt/media/image40.jpg>
</file>

<file path=ppt/media/image41.png>
</file>

<file path=ppt/media/image42.png>
</file>

<file path=ppt/media/image43.jpeg>
</file>

<file path=ppt/media/image44.png>
</file>

<file path=ppt/media/image45.jpeg>
</file>

<file path=ppt/media/image5.jp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12/18/2022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2025004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260374528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49</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16304513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28612667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33083661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27263696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19199474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79"/>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828800" y="3840480"/>
            <a:ext cx="8534399"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12/18/2022</a:t>
            </a:fld>
            <a:endParaRPr lang="en-US"/>
          </a:p>
        </p:txBody>
      </p:sp>
      <p:sp>
        <p:nvSpPr>
          <p:cNvPr id="6" name="Holder 6"/>
          <p:cNvSpPr>
            <a:spLocks noGrp="1"/>
          </p:cNvSpPr>
          <p:nvPr>
            <p:ph type="sldNum" sz="quarter" idx="7"/>
          </p:nvPr>
        </p:nvSpPr>
        <p:spPr/>
        <p:txBody>
          <a:bodyPr lIns="0" tIns="0" rIns="0" bIns="0"/>
          <a:lstStyle>
            <a:lvl1pPr>
              <a:defRPr sz="1600" b="0" i="0">
                <a:solidFill>
                  <a:srgbClr val="1C7CDB"/>
                </a:solidFill>
                <a:latin typeface="Arial"/>
                <a:cs typeface="Arial"/>
              </a:defRPr>
            </a:lvl1pPr>
          </a:lstStyle>
          <a:p>
            <a:pPr marL="147320">
              <a:lnSpc>
                <a:spcPct val="100000"/>
              </a:lnSpc>
            </a:pPr>
            <a:fld id="{81D60167-4931-47E6-BA6A-407CBD079E47}" type="slidenum">
              <a:rPr spc="70" dirty="0"/>
              <a:t>‹#›</a:t>
            </a:fld>
            <a:endParaRPr spc="70" dirty="0"/>
          </a:p>
        </p:txBody>
      </p:sp>
    </p:spTree>
    <p:extLst>
      <p:ext uri="{BB962C8B-B14F-4D97-AF65-F5344CB8AC3E}">
        <p14:creationId xmlns:p14="http://schemas.microsoft.com/office/powerpoint/2010/main" val="27361435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700" b="0" i="0">
                <a:solidFill>
                  <a:srgbClr val="0A48CA"/>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12/18/2022</a:t>
            </a:fld>
            <a:endParaRPr lang="en-US"/>
          </a:p>
        </p:txBody>
      </p:sp>
      <p:sp>
        <p:nvSpPr>
          <p:cNvPr id="6" name="Holder 6"/>
          <p:cNvSpPr>
            <a:spLocks noGrp="1"/>
          </p:cNvSpPr>
          <p:nvPr>
            <p:ph type="sldNum" sz="quarter" idx="7"/>
          </p:nvPr>
        </p:nvSpPr>
        <p:spPr/>
        <p:txBody>
          <a:bodyPr lIns="0" tIns="0" rIns="0" bIns="0"/>
          <a:lstStyle>
            <a:lvl1pPr>
              <a:defRPr sz="1600" b="0" i="0">
                <a:solidFill>
                  <a:srgbClr val="1C7CDB"/>
                </a:solidFill>
                <a:latin typeface="Arial"/>
                <a:cs typeface="Arial"/>
              </a:defRPr>
            </a:lvl1pPr>
          </a:lstStyle>
          <a:p>
            <a:pPr marL="147320">
              <a:lnSpc>
                <a:spcPct val="100000"/>
              </a:lnSpc>
            </a:pPr>
            <a:fld id="{81D60167-4931-47E6-BA6A-407CBD079E47}" type="slidenum">
              <a:rPr spc="70" dirty="0"/>
              <a:t>‹#›</a:t>
            </a:fld>
            <a:endParaRPr spc="70" dirty="0"/>
          </a:p>
        </p:txBody>
      </p:sp>
    </p:spTree>
    <p:extLst>
      <p:ext uri="{BB962C8B-B14F-4D97-AF65-F5344CB8AC3E}">
        <p14:creationId xmlns:p14="http://schemas.microsoft.com/office/powerpoint/2010/main" val="25632760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700" b="0" i="0">
                <a:solidFill>
                  <a:srgbClr val="0A48CA"/>
                </a:solidFill>
                <a:latin typeface="Arial"/>
                <a:cs typeface="Arial"/>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79"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12/18/2022</a:t>
            </a:fld>
            <a:endParaRPr lang="en-US"/>
          </a:p>
        </p:txBody>
      </p:sp>
      <p:sp>
        <p:nvSpPr>
          <p:cNvPr id="7" name="Holder 7"/>
          <p:cNvSpPr>
            <a:spLocks noGrp="1"/>
          </p:cNvSpPr>
          <p:nvPr>
            <p:ph type="sldNum" sz="quarter" idx="7"/>
          </p:nvPr>
        </p:nvSpPr>
        <p:spPr/>
        <p:txBody>
          <a:bodyPr lIns="0" tIns="0" rIns="0" bIns="0"/>
          <a:lstStyle>
            <a:lvl1pPr>
              <a:defRPr sz="1600" b="0" i="0">
                <a:solidFill>
                  <a:srgbClr val="1C7CDB"/>
                </a:solidFill>
                <a:latin typeface="Arial"/>
                <a:cs typeface="Arial"/>
              </a:defRPr>
            </a:lvl1pPr>
          </a:lstStyle>
          <a:p>
            <a:pPr marL="147320">
              <a:lnSpc>
                <a:spcPct val="100000"/>
              </a:lnSpc>
            </a:pPr>
            <a:fld id="{81D60167-4931-47E6-BA6A-407CBD079E47}" type="slidenum">
              <a:rPr spc="70" dirty="0"/>
              <a:t>‹#›</a:t>
            </a:fld>
            <a:endParaRPr spc="70" dirty="0"/>
          </a:p>
        </p:txBody>
      </p:sp>
    </p:spTree>
    <p:extLst>
      <p:ext uri="{BB962C8B-B14F-4D97-AF65-F5344CB8AC3E}">
        <p14:creationId xmlns:p14="http://schemas.microsoft.com/office/powerpoint/2010/main" val="8311829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700" b="0" i="0">
                <a:solidFill>
                  <a:srgbClr val="0A48CA"/>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12/18/2022</a:t>
            </a:fld>
            <a:endParaRPr lang="en-US"/>
          </a:p>
        </p:txBody>
      </p:sp>
      <p:sp>
        <p:nvSpPr>
          <p:cNvPr id="5" name="Holder 5"/>
          <p:cNvSpPr>
            <a:spLocks noGrp="1"/>
          </p:cNvSpPr>
          <p:nvPr>
            <p:ph type="sldNum" sz="quarter" idx="7"/>
          </p:nvPr>
        </p:nvSpPr>
        <p:spPr/>
        <p:txBody>
          <a:bodyPr lIns="0" tIns="0" rIns="0" bIns="0"/>
          <a:lstStyle>
            <a:lvl1pPr>
              <a:defRPr sz="1600" b="0" i="0">
                <a:solidFill>
                  <a:srgbClr val="1C7CDB"/>
                </a:solidFill>
                <a:latin typeface="Arial"/>
                <a:cs typeface="Arial"/>
              </a:defRPr>
            </a:lvl1pPr>
          </a:lstStyle>
          <a:p>
            <a:pPr marL="147320">
              <a:lnSpc>
                <a:spcPct val="100000"/>
              </a:lnSpc>
            </a:pPr>
            <a:fld id="{81D60167-4931-47E6-BA6A-407CBD079E47}" type="slidenum">
              <a:rPr spc="70" dirty="0"/>
              <a:t>‹#›</a:t>
            </a:fld>
            <a:endParaRPr spc="70" dirty="0"/>
          </a:p>
        </p:txBody>
      </p:sp>
    </p:spTree>
    <p:extLst>
      <p:ext uri="{BB962C8B-B14F-4D97-AF65-F5344CB8AC3E}">
        <p14:creationId xmlns:p14="http://schemas.microsoft.com/office/powerpoint/2010/main" val="40248948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12/18/2022</a:t>
            </a:fld>
            <a:endParaRPr lang="en-US"/>
          </a:p>
        </p:txBody>
      </p:sp>
      <p:sp>
        <p:nvSpPr>
          <p:cNvPr id="4" name="Holder 4"/>
          <p:cNvSpPr>
            <a:spLocks noGrp="1"/>
          </p:cNvSpPr>
          <p:nvPr>
            <p:ph type="sldNum" sz="quarter" idx="7"/>
          </p:nvPr>
        </p:nvSpPr>
        <p:spPr/>
        <p:txBody>
          <a:bodyPr lIns="0" tIns="0" rIns="0" bIns="0"/>
          <a:lstStyle>
            <a:lvl1pPr>
              <a:defRPr sz="1600" b="0" i="0">
                <a:solidFill>
                  <a:srgbClr val="1C7CDB"/>
                </a:solidFill>
                <a:latin typeface="Arial"/>
                <a:cs typeface="Arial"/>
              </a:defRPr>
            </a:lvl1pPr>
          </a:lstStyle>
          <a:p>
            <a:pPr marL="147320">
              <a:lnSpc>
                <a:spcPct val="100000"/>
              </a:lnSpc>
            </a:pPr>
            <a:fld id="{81D60167-4931-47E6-BA6A-407CBD079E47}" type="slidenum">
              <a:rPr spc="70" dirty="0"/>
              <a:t>‹#›</a:t>
            </a:fld>
            <a:endParaRPr spc="70" dirty="0"/>
          </a:p>
        </p:txBody>
      </p:sp>
    </p:spTree>
    <p:extLst>
      <p:ext uri="{BB962C8B-B14F-4D97-AF65-F5344CB8AC3E}">
        <p14:creationId xmlns:p14="http://schemas.microsoft.com/office/powerpoint/2010/main" val="796251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12/18/2022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6.xml"/><Relationship Id="rId7" Type="http://schemas.openxmlformats.org/officeDocument/2006/relationships/image" Target="../media/image1.png"/><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theme" Target="../theme/theme2.xml"/><Relationship Id="rId5" Type="http://schemas.openxmlformats.org/officeDocument/2006/relationships/slideLayout" Target="../slideLayouts/slideLayout18.xml"/><Relationship Id="rId4"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12191999" cy="6857998"/>
          </a:xfrm>
          <a:prstGeom prst="rect">
            <a:avLst/>
          </a:prstGeom>
          <a:blipFill>
            <a:blip r:embed="rId7" cstate="print"/>
            <a:stretch>
              <a:fillRect/>
            </a:stretch>
          </a:blipFill>
        </p:spPr>
        <p:txBody>
          <a:bodyPr wrap="square" lIns="0" tIns="0" rIns="0" bIns="0" rtlCol="0"/>
          <a:lstStyle/>
          <a:p>
            <a:endParaRPr/>
          </a:p>
        </p:txBody>
      </p:sp>
      <p:sp>
        <p:nvSpPr>
          <p:cNvPr id="2" name="Holder 2"/>
          <p:cNvSpPr>
            <a:spLocks noGrp="1"/>
          </p:cNvSpPr>
          <p:nvPr>
            <p:ph type="title"/>
          </p:nvPr>
        </p:nvSpPr>
        <p:spPr>
          <a:xfrm>
            <a:off x="848994" y="533589"/>
            <a:ext cx="10494010" cy="470534"/>
          </a:xfrm>
          <a:prstGeom prst="rect">
            <a:avLst/>
          </a:prstGeom>
        </p:spPr>
        <p:txBody>
          <a:bodyPr wrap="square" lIns="0" tIns="0" rIns="0" bIns="0">
            <a:spAutoFit/>
          </a:bodyPr>
          <a:lstStyle>
            <a:lvl1pPr>
              <a:defRPr sz="3700" b="0" i="0">
                <a:solidFill>
                  <a:srgbClr val="0A48CA"/>
                </a:solidFill>
                <a:latin typeface="Arial"/>
                <a:cs typeface="Arial"/>
              </a:defRPr>
            </a:lvl1pPr>
          </a:lstStyle>
          <a:p>
            <a:endParaRPr/>
          </a:p>
        </p:txBody>
      </p:sp>
      <p:sp>
        <p:nvSpPr>
          <p:cNvPr id="3" name="Holder 3"/>
          <p:cNvSpPr>
            <a:spLocks noGrp="1"/>
          </p:cNvSpPr>
          <p:nvPr>
            <p:ph type="body" idx="1"/>
          </p:nvPr>
        </p:nvSpPr>
        <p:spPr>
          <a:xfrm>
            <a:off x="763663" y="2290445"/>
            <a:ext cx="10664672" cy="300990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4145280" y="6377940"/>
            <a:ext cx="3901439"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12/18/2022</a:t>
            </a:fld>
            <a:endParaRPr lang="en-US"/>
          </a:p>
        </p:txBody>
      </p:sp>
      <p:sp>
        <p:nvSpPr>
          <p:cNvPr id="6" name="Holder 6"/>
          <p:cNvSpPr>
            <a:spLocks noGrp="1"/>
          </p:cNvSpPr>
          <p:nvPr>
            <p:ph type="sldNum" sz="quarter" idx="7"/>
          </p:nvPr>
        </p:nvSpPr>
        <p:spPr>
          <a:xfrm>
            <a:off x="11099545" y="6125270"/>
            <a:ext cx="294640" cy="229235"/>
          </a:xfrm>
          <a:prstGeom prst="rect">
            <a:avLst/>
          </a:prstGeom>
        </p:spPr>
        <p:txBody>
          <a:bodyPr wrap="square" lIns="0" tIns="0" rIns="0" bIns="0">
            <a:spAutoFit/>
          </a:bodyPr>
          <a:lstStyle>
            <a:lvl1pPr>
              <a:defRPr sz="1600" b="0" i="0">
                <a:solidFill>
                  <a:srgbClr val="1C7CDB"/>
                </a:solidFill>
                <a:latin typeface="Arial"/>
                <a:cs typeface="Arial"/>
              </a:defRPr>
            </a:lvl1pPr>
          </a:lstStyle>
          <a:p>
            <a:pPr marL="147320">
              <a:lnSpc>
                <a:spcPct val="100000"/>
              </a:lnSpc>
            </a:pPr>
            <a:fld id="{81D60167-4931-47E6-BA6A-407CBD079E47}" type="slidenum">
              <a:rPr spc="70" dirty="0"/>
              <a:t>‹#›</a:t>
            </a:fld>
            <a:endParaRPr spc="70" dirty="0"/>
          </a:p>
        </p:txBody>
      </p:sp>
    </p:spTree>
    <p:extLst>
      <p:ext uri="{BB962C8B-B14F-4D97-AF65-F5344CB8AC3E}">
        <p14:creationId xmlns:p14="http://schemas.microsoft.com/office/powerpoint/2010/main" val="1330658130"/>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VISHWANATHAN007/IBM-Applied-Data-Science-Capstone/blob/master/Data_Collection_and_Wrangling/Data%20Collection%20with%20Web%20Scraping.ipynb" TargetMode="External"/><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VISHWANATHAN007/IBM-Applied-Data-Science-Capstone/blob/master/Data_Collection_and_Wrangling/Data%20wrangling.ipynb" TargetMode="External"/><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VISHWANATHAN007/IBM-Applied-Data-Science-Capstone/blob/master/EDA/EDA%20with%20Data%20Visualization.ipynb" TargetMode="External"/><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hyperlink" Target="https://github.com/VISHWANATHAN007/IBM-Applied-Data-Science-Capstone/blob/master/EDA/EDA%20with%20SQL.ipynb"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hyperlink" Target="https://github.com/VISHWANATHAN007/IBM-Applied-Data-Science-Capstone/blob/master/Visual_Analytics/Interactive%20Visual%20Analytics%20with%20Folium%20lab.ipynb"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hyperlink" Target="https://github.com/VISHWANATHAN007/IBM-Applied-Data-Science-Capstone/blob/master/Visual_Analytics/spacex_dash_app.py"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hyperlink" Target="https://github.com/VISHWANATHAN007/IBM-Applied-Data-Science-Capstone/blob/master/ML_Modeling/Machine%20Learning%20Prediction.ipynb" TargetMode="Externa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15.xml"/><Relationship Id="rId4" Type="http://schemas.openxmlformats.org/officeDocument/2006/relationships/image" Target="../media/image12.jpg"/></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3" Type="http://schemas.openxmlformats.org/officeDocument/2006/relationships/image" Target="../media/image33.jpg"/><Relationship Id="rId7" Type="http://schemas.openxmlformats.org/officeDocument/2006/relationships/image" Target="../media/image37.jpg"/><Relationship Id="rId2" Type="http://schemas.openxmlformats.org/officeDocument/2006/relationships/notesSlide" Target="../notesSlides/notesSlide30.xml"/><Relationship Id="rId1" Type="http://schemas.openxmlformats.org/officeDocument/2006/relationships/slideLayout" Target="../slideLayouts/slideLayout15.xml"/><Relationship Id="rId6" Type="http://schemas.openxmlformats.org/officeDocument/2006/relationships/image" Target="../media/image36.png"/><Relationship Id="rId5" Type="http://schemas.openxmlformats.org/officeDocument/2006/relationships/image" Target="../media/image35.jpg"/><Relationship Id="rId4" Type="http://schemas.openxmlformats.org/officeDocument/2006/relationships/image" Target="../media/image34.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40.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4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45.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4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xml"/></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8.xml"/><Relationship Id="rId1" Type="http://schemas.openxmlformats.org/officeDocument/2006/relationships/slideLayout" Target="../slideLayouts/slideLayout1.xml"/><Relationship Id="rId5" Type="http://schemas.openxmlformats.org/officeDocument/2006/relationships/hyperlink" Target="https://www.coursera.org/professional-certificates/ibm-data-science?&amp;instructors" TargetMode="External"/><Relationship Id="rId4" Type="http://schemas.openxmlformats.org/officeDocument/2006/relationships/hyperlink" Target="https://github.com/VISHWANATHAN007/IBM-Applied-Data-Science-Capstone/blob/master/ML_Modeling/Machine%20Learning%20Prediction.ipynb"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hyperlink" Target="https://en.wikipedia.org/wiki/List_of_Falcon/_9/_and_Falcon_Heavy_launches" TargetMode="External"/><Relationship Id="rId4" Type="http://schemas.openxmlformats.org/officeDocument/2006/relationships/hyperlink" Target="https://api.spacexdata.com/v4/rockets/"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VISHWANATHAN007/IBM-Applied-Data-Science-Capstone/blob/master/Data_Collection_and_Wrangling/Data%20Collection.ipynb" TargetMode="External"/><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err="1">
                <a:solidFill>
                  <a:schemeClr val="bg2"/>
                </a:solidFill>
                <a:latin typeface="Abadi"/>
                <a:ea typeface="SF Pro" pitchFamily="2" charset="0"/>
                <a:cs typeface="SF Pro" pitchFamily="2" charset="0"/>
              </a:rPr>
              <a:t>Vishwanathan.R</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18-Dec-2022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7" name="TextBox 6">
            <a:extLst>
              <a:ext uri="{FF2B5EF4-FFF2-40B4-BE49-F238E27FC236}">
                <a16:creationId xmlns:a16="http://schemas.microsoft.com/office/drawing/2014/main" id="{13F5C620-D5FC-4F8F-9783-38A00C70EB16}"/>
              </a:ext>
            </a:extLst>
          </p:cNvPr>
          <p:cNvSpPr txBox="1"/>
          <p:nvPr/>
        </p:nvSpPr>
        <p:spPr>
          <a:xfrm>
            <a:off x="355487" y="6319350"/>
            <a:ext cx="4847303" cy="369332"/>
          </a:xfrm>
          <a:prstGeom prst="rect">
            <a:avLst/>
          </a:prstGeom>
          <a:noFill/>
        </p:spPr>
        <p:txBody>
          <a:bodyPr wrap="square" rtlCol="0">
            <a:spAutoFit/>
          </a:bodyPr>
          <a:lstStyle/>
          <a:p>
            <a:r>
              <a:rPr lang="en-IN" dirty="0"/>
              <a:t>GitHub Url: </a:t>
            </a:r>
            <a:r>
              <a:rPr lang="en-IN" dirty="0">
                <a:hlinkClick r:id="rId3"/>
              </a:rPr>
              <a:t>Data Collection - Web Scraping</a:t>
            </a:r>
            <a:endParaRPr lang="en-IN" dirty="0"/>
          </a:p>
        </p:txBody>
      </p:sp>
      <p:sp>
        <p:nvSpPr>
          <p:cNvPr id="12" name="TextBox 11">
            <a:extLst>
              <a:ext uri="{FF2B5EF4-FFF2-40B4-BE49-F238E27FC236}">
                <a16:creationId xmlns:a16="http://schemas.microsoft.com/office/drawing/2014/main" id="{D58FD371-99F0-4CA7-9950-D660F0D84EE9}"/>
              </a:ext>
            </a:extLst>
          </p:cNvPr>
          <p:cNvSpPr txBox="1"/>
          <p:nvPr/>
        </p:nvSpPr>
        <p:spPr>
          <a:xfrm>
            <a:off x="770011" y="1438956"/>
            <a:ext cx="9426041" cy="369332"/>
          </a:xfrm>
          <a:prstGeom prst="rect">
            <a:avLst/>
          </a:prstGeom>
          <a:noFill/>
        </p:spPr>
        <p:txBody>
          <a:bodyPr wrap="square">
            <a:spAutoFit/>
          </a:bodyPr>
          <a:lstStyle/>
          <a:p>
            <a:r>
              <a:rPr lang="en-IN" dirty="0">
                <a:latin typeface="Abadi" panose="020B0604020104020204" pitchFamily="34" charset="0"/>
              </a:rPr>
              <a:t>Web scraping Falcon 9 and Falcon Heavy Launches Records from Wikipedia</a:t>
            </a:r>
          </a:p>
        </p:txBody>
      </p:sp>
      <p:pic>
        <p:nvPicPr>
          <p:cNvPr id="2050" name="Picture 2">
            <a:extLst>
              <a:ext uri="{FF2B5EF4-FFF2-40B4-BE49-F238E27FC236}">
                <a16:creationId xmlns:a16="http://schemas.microsoft.com/office/drawing/2014/main" id="{72B1E3D5-4AF4-418F-9833-DE936AC07B2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11211" y="2345997"/>
            <a:ext cx="8910322" cy="12569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TextBox 5">
            <a:extLst>
              <a:ext uri="{FF2B5EF4-FFF2-40B4-BE49-F238E27FC236}">
                <a16:creationId xmlns:a16="http://schemas.microsoft.com/office/drawing/2014/main" id="{A84DF2C9-E4F1-463E-8A68-CC600DF3C7F9}"/>
              </a:ext>
            </a:extLst>
          </p:cNvPr>
          <p:cNvSpPr txBox="1"/>
          <p:nvPr/>
        </p:nvSpPr>
        <p:spPr>
          <a:xfrm>
            <a:off x="324464" y="6242545"/>
            <a:ext cx="4847303" cy="369332"/>
          </a:xfrm>
          <a:prstGeom prst="rect">
            <a:avLst/>
          </a:prstGeom>
          <a:noFill/>
        </p:spPr>
        <p:txBody>
          <a:bodyPr wrap="square" rtlCol="0">
            <a:spAutoFit/>
          </a:bodyPr>
          <a:lstStyle/>
          <a:p>
            <a:r>
              <a:rPr lang="en-IN" dirty="0"/>
              <a:t>GitHub Url: </a:t>
            </a:r>
            <a:r>
              <a:rPr lang="en-IN" dirty="0">
                <a:hlinkClick r:id="rId3"/>
              </a:rPr>
              <a:t>Data Collection - Data Wrangling</a:t>
            </a:r>
            <a:endParaRPr lang="en-IN" dirty="0"/>
          </a:p>
        </p:txBody>
      </p:sp>
      <p:sp>
        <p:nvSpPr>
          <p:cNvPr id="7" name="TextBox 6">
            <a:extLst>
              <a:ext uri="{FF2B5EF4-FFF2-40B4-BE49-F238E27FC236}">
                <a16:creationId xmlns:a16="http://schemas.microsoft.com/office/drawing/2014/main" id="{A2F9C419-2564-4961-A34F-AB273B0A273D}"/>
              </a:ext>
            </a:extLst>
          </p:cNvPr>
          <p:cNvSpPr txBox="1"/>
          <p:nvPr/>
        </p:nvSpPr>
        <p:spPr>
          <a:xfrm>
            <a:off x="324464" y="1883682"/>
            <a:ext cx="5161936" cy="2554545"/>
          </a:xfrm>
          <a:prstGeom prst="rect">
            <a:avLst/>
          </a:prstGeom>
          <a:noFill/>
        </p:spPr>
        <p:txBody>
          <a:bodyPr wrap="square">
            <a:spAutoFit/>
          </a:bodyPr>
          <a:lstStyle/>
          <a:p>
            <a:pPr marL="285750" indent="-285750">
              <a:buFont typeface="Arial" panose="020B0604020202020204" pitchFamily="34" charset="0"/>
              <a:buChar char="•"/>
            </a:pPr>
            <a:r>
              <a:rPr lang="en-IN" sz="2000" dirty="0">
                <a:latin typeface="Abadi" panose="020B0604020104020204" pitchFamily="34" charset="0"/>
              </a:rPr>
              <a:t>Exploratory Data Analysis (EDA) was performed on the dataset</a:t>
            </a:r>
          </a:p>
          <a:p>
            <a:pPr marL="742950" lvl="1" indent="-285750">
              <a:buFont typeface="Arial" panose="020B0604020202020204" pitchFamily="34" charset="0"/>
              <a:buChar char="•"/>
            </a:pPr>
            <a:r>
              <a:rPr lang="en-IN" sz="2000" dirty="0">
                <a:latin typeface="Abadi" panose="020B0604020104020204" pitchFamily="34" charset="0"/>
              </a:rPr>
              <a:t>This involved calculating launches per site, occurrences of each orbit and occurrences of mission outcome per orbit type</a:t>
            </a:r>
          </a:p>
          <a:p>
            <a:pPr marL="285750" indent="-285750">
              <a:buFont typeface="Arial" panose="020B0604020202020204" pitchFamily="34" charset="0"/>
              <a:buChar char="•"/>
            </a:pPr>
            <a:r>
              <a:rPr lang="en-IN" sz="2000" dirty="0">
                <a:latin typeface="Abadi" panose="020B0604020104020204" pitchFamily="34" charset="0"/>
              </a:rPr>
              <a:t>Finally, the landing outcome label was created from Outcome column.</a:t>
            </a:r>
          </a:p>
        </p:txBody>
      </p:sp>
      <p:pic>
        <p:nvPicPr>
          <p:cNvPr id="4098" name="Picture 2">
            <a:extLst>
              <a:ext uri="{FF2B5EF4-FFF2-40B4-BE49-F238E27FC236}">
                <a16:creationId xmlns:a16="http://schemas.microsoft.com/office/drawing/2014/main" id="{EC23ABE2-7C8E-4E2B-9517-B2131DBAE3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07178" y="1883682"/>
            <a:ext cx="6358680" cy="30906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76562"/>
            <a:ext cx="9745589" cy="4351338"/>
          </a:xfrm>
          <a:prstGeom prst="rect">
            <a:avLst/>
          </a:prstGeom>
        </p:spPr>
        <p:txBody>
          <a:bodyPr lIns="91440" tIns="45720" rIns="91440" bIns="45720" anchor="t"/>
          <a:lstStyle/>
          <a:p>
            <a:pPr>
              <a:lnSpc>
                <a:spcPct val="100000"/>
              </a:lnSpc>
              <a:spcBef>
                <a:spcPts val="1400"/>
              </a:spcBef>
            </a:pPr>
            <a:r>
              <a:rPr lang="en-IN" sz="2000" dirty="0">
                <a:solidFill>
                  <a:schemeClr val="accent3">
                    <a:lumMod val="25000"/>
                  </a:schemeClr>
                </a:solidFill>
                <a:latin typeface="Abadi"/>
              </a:rPr>
              <a:t>Exploratory Data Analysis was performed on variables Flight Number, Payload Mass, Launch Site, Orbit, Class and Year.</a:t>
            </a:r>
          </a:p>
          <a:p>
            <a:pPr>
              <a:lnSpc>
                <a:spcPct val="100000"/>
              </a:lnSpc>
              <a:spcBef>
                <a:spcPts val="1400"/>
              </a:spcBef>
            </a:pPr>
            <a:r>
              <a:rPr lang="en-IN" sz="2000" dirty="0">
                <a:solidFill>
                  <a:schemeClr val="accent3">
                    <a:lumMod val="25000"/>
                  </a:schemeClr>
                </a:solidFill>
                <a:latin typeface="Abadi"/>
              </a:rPr>
              <a:t>Plots Used:</a:t>
            </a:r>
          </a:p>
          <a:p>
            <a:pPr marL="0" indent="0">
              <a:lnSpc>
                <a:spcPct val="100000"/>
              </a:lnSpc>
              <a:spcBef>
                <a:spcPts val="1400"/>
              </a:spcBef>
              <a:buNone/>
            </a:pPr>
            <a:r>
              <a:rPr lang="en-IN" sz="2000" dirty="0">
                <a:solidFill>
                  <a:schemeClr val="accent3">
                    <a:lumMod val="25000"/>
                  </a:schemeClr>
                </a:solidFill>
                <a:latin typeface="Abadi"/>
              </a:rPr>
              <a:t>Flight Number vs. Payload Mass, Flight Number vs. Launch Site, Payload Mass vs. Launch Site,  Orbit vs. Success Rate, Flight Number vs. Orbit, Payload vs Orbit, and Success Yearly Trend</a:t>
            </a:r>
          </a:p>
          <a:p>
            <a:pPr>
              <a:lnSpc>
                <a:spcPct val="100000"/>
              </a:lnSpc>
              <a:spcBef>
                <a:spcPts val="1400"/>
              </a:spcBef>
            </a:pPr>
            <a:r>
              <a:rPr lang="en-IN" sz="2000" dirty="0">
                <a:solidFill>
                  <a:schemeClr val="accent3">
                    <a:lumMod val="25000"/>
                  </a:schemeClr>
                </a:solidFill>
                <a:latin typeface="Abadi"/>
              </a:rPr>
              <a:t>Scatter plots, line charts, and bar plots were used to compare relationships between variables to decide if a relationship exists so that they could be used in training the machine learning model</a:t>
            </a:r>
          </a:p>
          <a:p>
            <a:endParaRPr lang="en-US" sz="20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TextBox 5">
            <a:extLst>
              <a:ext uri="{FF2B5EF4-FFF2-40B4-BE49-F238E27FC236}">
                <a16:creationId xmlns:a16="http://schemas.microsoft.com/office/drawing/2014/main" id="{F49AA4F0-28D5-4B85-87C2-0C4B8733CDFF}"/>
              </a:ext>
            </a:extLst>
          </p:cNvPr>
          <p:cNvSpPr txBox="1"/>
          <p:nvPr/>
        </p:nvSpPr>
        <p:spPr>
          <a:xfrm>
            <a:off x="316157" y="6216763"/>
            <a:ext cx="4847303" cy="369332"/>
          </a:xfrm>
          <a:prstGeom prst="rect">
            <a:avLst/>
          </a:prstGeom>
          <a:noFill/>
        </p:spPr>
        <p:txBody>
          <a:bodyPr wrap="square" rtlCol="0">
            <a:spAutoFit/>
          </a:bodyPr>
          <a:lstStyle/>
          <a:p>
            <a:r>
              <a:rPr lang="en-IN" dirty="0"/>
              <a:t>GitHub Url: </a:t>
            </a:r>
            <a:r>
              <a:rPr lang="en-IN" dirty="0">
                <a:hlinkClick r:id="rId3"/>
              </a:rPr>
              <a:t>EDA - Data Visualization</a:t>
            </a:r>
            <a:endParaRPr lang="en-IN" dirty="0"/>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77177"/>
            <a:ext cx="9745589" cy="4351338"/>
          </a:xfrm>
          <a:prstGeom prst="rect">
            <a:avLst/>
          </a:prstGeom>
        </p:spPr>
        <p:txBody>
          <a:bodyPr lIns="91440" tIns="45720" rIns="91440" bIns="45720" anchor="t"/>
          <a:lstStyle/>
          <a:p>
            <a:pPr>
              <a:lnSpc>
                <a:spcPct val="100000"/>
              </a:lnSpc>
              <a:spcBef>
                <a:spcPts val="1400"/>
              </a:spcBef>
            </a:pPr>
            <a:r>
              <a:rPr lang="en-US" sz="1700" dirty="0">
                <a:solidFill>
                  <a:schemeClr val="accent3">
                    <a:lumMod val="25000"/>
                  </a:schemeClr>
                </a:solidFill>
                <a:latin typeface="Abadi" panose="020B0604020104020204" pitchFamily="34" charset="0"/>
              </a:rPr>
              <a:t>The following SQL queries were performed:</a:t>
            </a:r>
          </a:p>
          <a:p>
            <a:pPr marL="457200" lvl="2">
              <a:lnSpc>
                <a:spcPct val="100000"/>
              </a:lnSpc>
              <a:spcBef>
                <a:spcPts val="600"/>
              </a:spcBef>
            </a:pPr>
            <a:r>
              <a:rPr lang="en-IN" sz="1700" dirty="0">
                <a:solidFill>
                  <a:schemeClr val="accent3">
                    <a:lumMod val="25000"/>
                  </a:schemeClr>
                </a:solidFill>
                <a:latin typeface="Abadi" panose="020B0604020104020204" pitchFamily="34" charset="0"/>
              </a:rPr>
              <a:t>Names of unique launch sites in the space mission</a:t>
            </a:r>
          </a:p>
          <a:p>
            <a:pPr marL="457200" lvl="2">
              <a:lnSpc>
                <a:spcPct val="100000"/>
              </a:lnSpc>
              <a:spcBef>
                <a:spcPts val="600"/>
              </a:spcBef>
            </a:pPr>
            <a:r>
              <a:rPr lang="en-IN" sz="1700" dirty="0">
                <a:solidFill>
                  <a:schemeClr val="accent3">
                    <a:lumMod val="25000"/>
                  </a:schemeClr>
                </a:solidFill>
                <a:latin typeface="Abadi" panose="020B0604020104020204" pitchFamily="34" charset="0"/>
              </a:rPr>
              <a:t>First 5 records where launch sites begin with the string 'CCA’</a:t>
            </a:r>
          </a:p>
          <a:p>
            <a:pPr marL="457200" lvl="2">
              <a:lnSpc>
                <a:spcPct val="100000"/>
              </a:lnSpc>
              <a:spcBef>
                <a:spcPts val="600"/>
              </a:spcBef>
            </a:pPr>
            <a:r>
              <a:rPr lang="en-IN" sz="1700" dirty="0">
                <a:solidFill>
                  <a:schemeClr val="accent3">
                    <a:lumMod val="25000"/>
                  </a:schemeClr>
                </a:solidFill>
                <a:latin typeface="Abadi" panose="020B0604020104020204" pitchFamily="34" charset="0"/>
              </a:rPr>
              <a:t>Total payload mass carried by boosters launched by NASA (CRS)</a:t>
            </a:r>
          </a:p>
          <a:p>
            <a:pPr marL="457200" lvl="2">
              <a:lnSpc>
                <a:spcPct val="100000"/>
              </a:lnSpc>
              <a:spcBef>
                <a:spcPts val="600"/>
              </a:spcBef>
            </a:pPr>
            <a:r>
              <a:rPr lang="en-IN" sz="1700" dirty="0">
                <a:solidFill>
                  <a:schemeClr val="accent3">
                    <a:lumMod val="25000"/>
                  </a:schemeClr>
                </a:solidFill>
                <a:latin typeface="Abadi" panose="020B0604020104020204" pitchFamily="34" charset="0"/>
              </a:rPr>
              <a:t>Average payload mass carried by booster version F9 v1.1</a:t>
            </a:r>
          </a:p>
          <a:p>
            <a:pPr marL="457200" lvl="2">
              <a:lnSpc>
                <a:spcPct val="100000"/>
              </a:lnSpc>
              <a:spcBef>
                <a:spcPts val="600"/>
              </a:spcBef>
            </a:pPr>
            <a:r>
              <a:rPr lang="en-IN" sz="1700" dirty="0">
                <a:solidFill>
                  <a:schemeClr val="accent3">
                    <a:lumMod val="25000"/>
                  </a:schemeClr>
                </a:solidFill>
                <a:latin typeface="Abadi" panose="020B0604020104020204" pitchFamily="34" charset="0"/>
              </a:rPr>
              <a:t>Dates when the first successful landing outcome in ground pad was achieved</a:t>
            </a:r>
          </a:p>
          <a:p>
            <a:pPr marL="457200" lvl="2">
              <a:lnSpc>
                <a:spcPct val="100000"/>
              </a:lnSpc>
              <a:spcBef>
                <a:spcPts val="600"/>
              </a:spcBef>
            </a:pPr>
            <a:r>
              <a:rPr lang="en-IN" sz="1700" dirty="0">
                <a:solidFill>
                  <a:schemeClr val="accent3">
                    <a:lumMod val="25000"/>
                  </a:schemeClr>
                </a:solidFill>
                <a:latin typeface="Abadi" panose="020B0604020104020204" pitchFamily="34" charset="0"/>
              </a:rPr>
              <a:t>Names of the boosters which had success in drone ship and had payload mass greater than 4000 but less than 6000</a:t>
            </a:r>
          </a:p>
          <a:p>
            <a:pPr marL="457200" lvl="2">
              <a:lnSpc>
                <a:spcPct val="100000"/>
              </a:lnSpc>
              <a:spcBef>
                <a:spcPts val="600"/>
              </a:spcBef>
            </a:pPr>
            <a:r>
              <a:rPr lang="en-IN" sz="1700" dirty="0">
                <a:solidFill>
                  <a:schemeClr val="accent3">
                    <a:lumMod val="25000"/>
                  </a:schemeClr>
                </a:solidFill>
                <a:latin typeface="Abadi" panose="020B0604020104020204" pitchFamily="34" charset="0"/>
              </a:rPr>
              <a:t>Total number of successful and failure mission outcomes</a:t>
            </a:r>
          </a:p>
          <a:p>
            <a:pPr marL="457200" lvl="2">
              <a:lnSpc>
                <a:spcPct val="100000"/>
              </a:lnSpc>
              <a:spcBef>
                <a:spcPts val="600"/>
              </a:spcBef>
            </a:pPr>
            <a:r>
              <a:rPr lang="en-IN" sz="1700" dirty="0">
                <a:solidFill>
                  <a:schemeClr val="accent3">
                    <a:lumMod val="25000"/>
                  </a:schemeClr>
                </a:solidFill>
                <a:latin typeface="Abadi" panose="020B0604020104020204" pitchFamily="34" charset="0"/>
              </a:rPr>
              <a:t>Names of booster versions which have carried the maximum payload mass</a:t>
            </a:r>
          </a:p>
          <a:p>
            <a:pPr marL="457200" lvl="2">
              <a:lnSpc>
                <a:spcPct val="100000"/>
              </a:lnSpc>
              <a:spcBef>
                <a:spcPts val="600"/>
              </a:spcBef>
            </a:pPr>
            <a:r>
              <a:rPr lang="en-IN" sz="1700" dirty="0">
                <a:latin typeface="Abadi" panose="020B0604020104020204" pitchFamily="34" charset="0"/>
              </a:rPr>
              <a:t>Failed landing outcomes in drone ship, their booster versions, and launch site names for in year 2015</a:t>
            </a:r>
          </a:p>
          <a:p>
            <a:pPr marL="457200" lvl="2">
              <a:lnSpc>
                <a:spcPct val="100000"/>
              </a:lnSpc>
              <a:spcBef>
                <a:spcPts val="600"/>
              </a:spcBef>
            </a:pPr>
            <a:r>
              <a:rPr lang="en-IN" sz="1700" dirty="0">
                <a:latin typeface="Abadi" panose="020B0604020104020204" pitchFamily="34" charset="0"/>
              </a:rPr>
              <a:t>Count of landing outcomes (such as Failure (drone ship) or Success (ground pad)) between the date 2010-06-04 and 2017-03-20, in descending order</a:t>
            </a:r>
          </a:p>
          <a:p>
            <a:pPr lvl="1">
              <a:lnSpc>
                <a:spcPct val="100000"/>
              </a:lnSpc>
              <a:spcBef>
                <a:spcPts val="1400"/>
              </a:spcBef>
            </a:pPr>
            <a:endParaRPr lang="en-US" sz="1800" dirty="0">
              <a:latin typeface="Abadi" panose="020B0604020104020204" pitchFamily="34" charset="0"/>
            </a:endParaRPr>
          </a:p>
          <a:p>
            <a:endParaRPr lang="en-US" sz="1800" dirty="0">
              <a:latin typeface="Abadi" panose="020B0604020104020204" pitchFamily="34" charset="0"/>
            </a:endParaRPr>
          </a:p>
          <a:p>
            <a:endParaRPr lang="en-US" sz="1800" dirty="0">
              <a:latin typeface="Abadi" panose="020B0604020104020204" pitchFamily="34" charset="0"/>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6" name="TextBox 5">
            <a:extLst>
              <a:ext uri="{FF2B5EF4-FFF2-40B4-BE49-F238E27FC236}">
                <a16:creationId xmlns:a16="http://schemas.microsoft.com/office/drawing/2014/main" id="{832ECC45-D760-46B6-A078-9E43103B5249}"/>
              </a:ext>
            </a:extLst>
          </p:cNvPr>
          <p:cNvSpPr txBox="1"/>
          <p:nvPr/>
        </p:nvSpPr>
        <p:spPr>
          <a:xfrm>
            <a:off x="355486" y="6328243"/>
            <a:ext cx="4847303" cy="369332"/>
          </a:xfrm>
          <a:prstGeom prst="rect">
            <a:avLst/>
          </a:prstGeom>
          <a:noFill/>
        </p:spPr>
        <p:txBody>
          <a:bodyPr wrap="square" rtlCol="0">
            <a:spAutoFit/>
          </a:bodyPr>
          <a:lstStyle/>
          <a:p>
            <a:r>
              <a:rPr lang="en-IN" dirty="0"/>
              <a:t>GitHub Url: </a:t>
            </a:r>
            <a:r>
              <a:rPr lang="en-IN" dirty="0">
                <a:hlinkClick r:id="rId4"/>
              </a:rPr>
              <a:t>EDA - SQL</a:t>
            </a:r>
            <a:endParaRPr lang="en-IN" dirty="0"/>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IN" sz="2200" dirty="0">
                <a:solidFill>
                  <a:schemeClr val="accent3">
                    <a:lumMod val="25000"/>
                  </a:schemeClr>
                </a:solidFill>
                <a:latin typeface="Abadi" panose="020B0604020104020204" pitchFamily="34" charset="0"/>
              </a:rPr>
              <a:t>Markers, circles, lines and marker clusters were used with Folium Maps</a:t>
            </a:r>
          </a:p>
          <a:p>
            <a:pPr lvl="1">
              <a:lnSpc>
                <a:spcPct val="100000"/>
              </a:lnSpc>
              <a:spcBef>
                <a:spcPts val="1400"/>
              </a:spcBef>
            </a:pPr>
            <a:r>
              <a:rPr lang="en-IN" sz="2200" dirty="0">
                <a:latin typeface="Abadi" panose="020B0604020104020204" pitchFamily="34" charset="0"/>
              </a:rPr>
              <a:t>Markers were used indicate points like launch sites</a:t>
            </a:r>
          </a:p>
          <a:p>
            <a:pPr lvl="1">
              <a:lnSpc>
                <a:spcPct val="100000"/>
              </a:lnSpc>
              <a:spcBef>
                <a:spcPts val="1400"/>
              </a:spcBef>
            </a:pPr>
            <a:r>
              <a:rPr lang="en-IN" sz="2200" dirty="0">
                <a:latin typeface="Abadi" panose="020B0604020104020204" pitchFamily="34" charset="0"/>
              </a:rPr>
              <a:t>Circles were used to indicate highlighted areas around specific coordinates, like NASA Johnson Space </a:t>
            </a:r>
            <a:r>
              <a:rPr lang="en-IN" sz="2200" dirty="0" err="1">
                <a:latin typeface="Abadi" panose="020B0604020104020204" pitchFamily="34" charset="0"/>
              </a:rPr>
              <a:t>Center</a:t>
            </a:r>
            <a:endParaRPr lang="en-IN" sz="2200" dirty="0">
              <a:latin typeface="Abadi" panose="020B0604020104020204" pitchFamily="34" charset="0"/>
            </a:endParaRPr>
          </a:p>
          <a:p>
            <a:pPr lvl="1">
              <a:lnSpc>
                <a:spcPct val="100000"/>
              </a:lnSpc>
              <a:spcBef>
                <a:spcPts val="1400"/>
              </a:spcBef>
            </a:pPr>
            <a:r>
              <a:rPr lang="en-IN" sz="2200" dirty="0">
                <a:latin typeface="Abadi" panose="020B0604020104020204" pitchFamily="34" charset="0"/>
              </a:rPr>
              <a:t>Lines were used to indicate distances between two coordinates.</a:t>
            </a:r>
          </a:p>
          <a:p>
            <a:pPr lvl="1">
              <a:lnSpc>
                <a:spcPct val="100000"/>
              </a:lnSpc>
              <a:spcBef>
                <a:spcPts val="1400"/>
              </a:spcBef>
            </a:pPr>
            <a:r>
              <a:rPr lang="en-IN" sz="2200" dirty="0">
                <a:latin typeface="Abadi" panose="020B0604020104020204" pitchFamily="34" charset="0"/>
              </a:rPr>
              <a:t>Marker clusters were used to indicate groups of events in each coordinate, like launches in a launch site</a:t>
            </a:r>
            <a:endParaRPr lang="en-US" sz="2200" dirty="0">
              <a:latin typeface="Abadi" panose="020B0604020104020204" pitchFamily="34" charset="0"/>
            </a:endParaRPr>
          </a:p>
          <a:p>
            <a:endParaRPr lang="en-US" sz="2200" dirty="0">
              <a:latin typeface="Abadi" panose="020B0604020104020204" pitchFamily="34" charset="0"/>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6" name="TextBox 5">
            <a:extLst>
              <a:ext uri="{FF2B5EF4-FFF2-40B4-BE49-F238E27FC236}">
                <a16:creationId xmlns:a16="http://schemas.microsoft.com/office/drawing/2014/main" id="{21354F1A-4D60-4D5A-B3CC-48A88ABDA2C6}"/>
              </a:ext>
            </a:extLst>
          </p:cNvPr>
          <p:cNvSpPr txBox="1"/>
          <p:nvPr/>
        </p:nvSpPr>
        <p:spPr>
          <a:xfrm>
            <a:off x="414480" y="6242545"/>
            <a:ext cx="4847303" cy="369332"/>
          </a:xfrm>
          <a:prstGeom prst="rect">
            <a:avLst/>
          </a:prstGeom>
          <a:noFill/>
        </p:spPr>
        <p:txBody>
          <a:bodyPr wrap="square" rtlCol="0">
            <a:spAutoFit/>
          </a:bodyPr>
          <a:lstStyle/>
          <a:p>
            <a:r>
              <a:rPr lang="en-IN" dirty="0"/>
              <a:t>GitHub Url: </a:t>
            </a:r>
            <a:r>
              <a:rPr lang="en-IN" dirty="0">
                <a:hlinkClick r:id="rId4"/>
              </a:rPr>
              <a:t>Interactive Map - Folium</a:t>
            </a:r>
            <a:endParaRPr lang="en-IN" dirty="0"/>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IN" sz="2200" dirty="0">
                <a:solidFill>
                  <a:schemeClr val="accent3">
                    <a:lumMod val="25000"/>
                  </a:schemeClr>
                </a:solidFill>
                <a:latin typeface="Abadi" panose="020B0604020104020204" pitchFamily="34" charset="0"/>
              </a:rPr>
              <a:t>The following graphs and plots were used to create a dashboard using </a:t>
            </a:r>
            <a:r>
              <a:rPr lang="en-IN" sz="2200" dirty="0" err="1">
                <a:solidFill>
                  <a:schemeClr val="accent3">
                    <a:lumMod val="25000"/>
                  </a:schemeClr>
                </a:solidFill>
                <a:latin typeface="Abadi" panose="020B0604020104020204" pitchFamily="34" charset="0"/>
              </a:rPr>
              <a:t>Plotly</a:t>
            </a:r>
            <a:r>
              <a:rPr lang="en-IN" sz="2200" dirty="0">
                <a:solidFill>
                  <a:schemeClr val="accent3">
                    <a:lumMod val="25000"/>
                  </a:schemeClr>
                </a:solidFill>
                <a:latin typeface="Abadi" panose="020B0604020104020204" pitchFamily="34" charset="0"/>
              </a:rPr>
              <a:t> Dash</a:t>
            </a:r>
          </a:p>
          <a:p>
            <a:pPr lvl="1">
              <a:lnSpc>
                <a:spcPct val="100000"/>
              </a:lnSpc>
              <a:spcBef>
                <a:spcPts val="1400"/>
              </a:spcBef>
            </a:pPr>
            <a:r>
              <a:rPr lang="en-IN" sz="2200" dirty="0">
                <a:solidFill>
                  <a:schemeClr val="accent3">
                    <a:lumMod val="25000"/>
                  </a:schemeClr>
                </a:solidFill>
                <a:latin typeface="Abadi" panose="020B0604020104020204" pitchFamily="34" charset="0"/>
              </a:rPr>
              <a:t>Pie chart to visualize launch site success rate</a:t>
            </a:r>
          </a:p>
          <a:p>
            <a:pPr lvl="1">
              <a:lnSpc>
                <a:spcPct val="100000"/>
              </a:lnSpc>
              <a:spcBef>
                <a:spcPts val="1400"/>
              </a:spcBef>
            </a:pPr>
            <a:r>
              <a:rPr lang="en-IN" sz="2200" dirty="0">
                <a:solidFill>
                  <a:schemeClr val="accent3">
                    <a:lumMod val="25000"/>
                  </a:schemeClr>
                </a:solidFill>
                <a:latin typeface="Abadi" panose="020B0604020104020204" pitchFamily="34" charset="0"/>
              </a:rPr>
              <a:t>Scatter plot to help us determine how success rate varies across launch sites, payload mass, and booster version category.</a:t>
            </a:r>
          </a:p>
          <a:p>
            <a:pPr>
              <a:lnSpc>
                <a:spcPct val="100000"/>
              </a:lnSpc>
              <a:spcBef>
                <a:spcPts val="1400"/>
              </a:spcBef>
            </a:pPr>
            <a:r>
              <a:rPr lang="en-IN" sz="2200" dirty="0">
                <a:solidFill>
                  <a:schemeClr val="accent3">
                    <a:lumMod val="25000"/>
                  </a:schemeClr>
                </a:solidFill>
                <a:latin typeface="Abadi" panose="020B0604020104020204" pitchFamily="34" charset="0"/>
              </a:rPr>
              <a:t>The dashboard allowed to quickly analyse the relation between payloads and launch sites, helping us to identify the best place to launch based on different payloads.</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6" name="TextBox 5">
            <a:extLst>
              <a:ext uri="{FF2B5EF4-FFF2-40B4-BE49-F238E27FC236}">
                <a16:creationId xmlns:a16="http://schemas.microsoft.com/office/drawing/2014/main" id="{E17D7CB5-23FA-403B-8447-0848D94A92D9}"/>
              </a:ext>
            </a:extLst>
          </p:cNvPr>
          <p:cNvSpPr txBox="1"/>
          <p:nvPr/>
        </p:nvSpPr>
        <p:spPr>
          <a:xfrm>
            <a:off x="384983" y="6242545"/>
            <a:ext cx="4847303" cy="369332"/>
          </a:xfrm>
          <a:prstGeom prst="rect">
            <a:avLst/>
          </a:prstGeom>
          <a:noFill/>
        </p:spPr>
        <p:txBody>
          <a:bodyPr wrap="square" rtlCol="0">
            <a:spAutoFit/>
          </a:bodyPr>
          <a:lstStyle/>
          <a:p>
            <a:r>
              <a:rPr lang="en-IN" dirty="0"/>
              <a:t>GitHub Url: </a:t>
            </a:r>
            <a:r>
              <a:rPr lang="en-IN" dirty="0">
                <a:hlinkClick r:id="rId4"/>
              </a:rPr>
              <a:t>Dashboard - </a:t>
            </a:r>
            <a:r>
              <a:rPr lang="en-IN" dirty="0" err="1">
                <a:hlinkClick r:id="rId4"/>
              </a:rPr>
              <a:t>Plotly</a:t>
            </a:r>
            <a:r>
              <a:rPr lang="en-IN" dirty="0">
                <a:hlinkClick r:id="rId4"/>
              </a:rPr>
              <a:t> Dash</a:t>
            </a:r>
            <a:endParaRPr lang="en-IN" dirty="0"/>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75056" y="1412464"/>
            <a:ext cx="10841887" cy="3631278"/>
          </a:xfrm>
          <a:prstGeom prst="rect">
            <a:avLst/>
          </a:prstGeom>
        </p:spPr>
        <p:txBody>
          <a:bodyPr>
            <a:normAutofit/>
          </a:bodyPr>
          <a:lstStyle/>
          <a:p>
            <a:pPr>
              <a:lnSpc>
                <a:spcPct val="100000"/>
              </a:lnSpc>
              <a:spcBef>
                <a:spcPts val="1400"/>
              </a:spcBef>
            </a:pPr>
            <a:r>
              <a:rPr lang="en-IN" sz="1800" dirty="0">
                <a:solidFill>
                  <a:schemeClr val="accent3">
                    <a:lumMod val="25000"/>
                  </a:schemeClr>
                </a:solidFill>
                <a:latin typeface="Abadi" panose="020B0604020104020204" pitchFamily="34" charset="0"/>
              </a:rPr>
              <a:t>Four classification models were developed for predicting whether the first stage of SpaceX Falcon9 rocket would land successfully:</a:t>
            </a:r>
          </a:p>
          <a:p>
            <a:pPr lvl="1">
              <a:lnSpc>
                <a:spcPct val="100000"/>
              </a:lnSpc>
              <a:spcBef>
                <a:spcPts val="1400"/>
              </a:spcBef>
            </a:pPr>
            <a:r>
              <a:rPr lang="en-IN" sz="1800" dirty="0">
                <a:solidFill>
                  <a:schemeClr val="accent3">
                    <a:lumMod val="25000"/>
                  </a:schemeClr>
                </a:solidFill>
                <a:latin typeface="Abadi" panose="020B0604020104020204" pitchFamily="34" charset="0"/>
              </a:rPr>
              <a:t>Logistic regression</a:t>
            </a:r>
          </a:p>
          <a:p>
            <a:pPr lvl="1">
              <a:lnSpc>
                <a:spcPct val="100000"/>
              </a:lnSpc>
              <a:spcBef>
                <a:spcPts val="1400"/>
              </a:spcBef>
            </a:pPr>
            <a:r>
              <a:rPr lang="en-IN" sz="1800" dirty="0">
                <a:solidFill>
                  <a:schemeClr val="accent3">
                    <a:lumMod val="25000"/>
                  </a:schemeClr>
                </a:solidFill>
                <a:latin typeface="Abadi" panose="020B0604020104020204" pitchFamily="34" charset="0"/>
              </a:rPr>
              <a:t>Support vector machine</a:t>
            </a:r>
          </a:p>
          <a:p>
            <a:pPr lvl="1">
              <a:lnSpc>
                <a:spcPct val="100000"/>
              </a:lnSpc>
              <a:spcBef>
                <a:spcPts val="1400"/>
              </a:spcBef>
            </a:pPr>
            <a:r>
              <a:rPr lang="en-IN" sz="1800" dirty="0">
                <a:solidFill>
                  <a:schemeClr val="accent3">
                    <a:lumMod val="25000"/>
                  </a:schemeClr>
                </a:solidFill>
                <a:latin typeface="Abadi" panose="020B0604020104020204" pitchFamily="34" charset="0"/>
              </a:rPr>
              <a:t>Decision tree</a:t>
            </a:r>
          </a:p>
          <a:p>
            <a:pPr lvl="1">
              <a:lnSpc>
                <a:spcPct val="100000"/>
              </a:lnSpc>
              <a:spcBef>
                <a:spcPts val="1400"/>
              </a:spcBef>
            </a:pPr>
            <a:r>
              <a:rPr lang="en-IN" sz="1800" dirty="0">
                <a:solidFill>
                  <a:schemeClr val="accent3">
                    <a:lumMod val="25000"/>
                  </a:schemeClr>
                </a:solidFill>
                <a:latin typeface="Abadi" panose="020B0604020104020204" pitchFamily="34" charset="0"/>
              </a:rPr>
              <a:t>K nearest neighbours</a:t>
            </a:r>
          </a:p>
          <a:p>
            <a:pPr>
              <a:lnSpc>
                <a:spcPct val="100000"/>
              </a:lnSpc>
              <a:spcBef>
                <a:spcPts val="1400"/>
              </a:spcBef>
            </a:pPr>
            <a:r>
              <a:rPr lang="en-US" sz="1800" dirty="0" err="1">
                <a:solidFill>
                  <a:schemeClr val="accent3">
                    <a:lumMod val="25000"/>
                  </a:schemeClr>
                </a:solidFill>
                <a:latin typeface="Abadi" panose="020B0604020104020204" pitchFamily="34" charset="0"/>
              </a:rPr>
              <a:t>GridSearchCV</a:t>
            </a:r>
            <a:r>
              <a:rPr lang="en-US" sz="1800" dirty="0">
                <a:solidFill>
                  <a:schemeClr val="accent3">
                    <a:lumMod val="25000"/>
                  </a:schemeClr>
                </a:solidFill>
                <a:latin typeface="Abadi" panose="020B0604020104020204" pitchFamily="34" charset="0"/>
              </a:rPr>
              <a:t> was used to determine the optimal </a:t>
            </a:r>
            <a:r>
              <a:rPr lang="en-US" sz="1800" dirty="0" err="1">
                <a:solidFill>
                  <a:schemeClr val="accent3">
                    <a:lumMod val="25000"/>
                  </a:schemeClr>
                </a:solidFill>
                <a:latin typeface="Abadi" panose="020B0604020104020204" pitchFamily="34" charset="0"/>
              </a:rPr>
              <a:t>hyperparamerters</a:t>
            </a:r>
            <a:r>
              <a:rPr lang="en-US" sz="1800" dirty="0">
                <a:solidFill>
                  <a:schemeClr val="accent3">
                    <a:lumMod val="25000"/>
                  </a:schemeClr>
                </a:solidFill>
                <a:latin typeface="Abadi" panose="020B0604020104020204" pitchFamily="34" charset="0"/>
              </a:rPr>
              <a:t> for each model and the model accuracy was used to determine the optimal ML model</a:t>
            </a:r>
          </a:p>
          <a:p>
            <a:endParaRPr lang="en-US" sz="2000"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5122" name="Picture 2">
            <a:extLst>
              <a:ext uri="{FF2B5EF4-FFF2-40B4-BE49-F238E27FC236}">
                <a16:creationId xmlns:a16="http://schemas.microsoft.com/office/drawing/2014/main" id="{4CF6073E-5BB5-4812-BEAF-6A9B471C3D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82622" y="4386110"/>
            <a:ext cx="8176704" cy="224831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206CE28-AE67-47E6-9A31-A52F2E46AC6C}"/>
              </a:ext>
            </a:extLst>
          </p:cNvPr>
          <p:cNvSpPr txBox="1"/>
          <p:nvPr/>
        </p:nvSpPr>
        <p:spPr>
          <a:xfrm>
            <a:off x="375974" y="6265092"/>
            <a:ext cx="4847303" cy="369332"/>
          </a:xfrm>
          <a:prstGeom prst="rect">
            <a:avLst/>
          </a:prstGeom>
          <a:noFill/>
        </p:spPr>
        <p:txBody>
          <a:bodyPr wrap="square" rtlCol="0">
            <a:spAutoFit/>
          </a:bodyPr>
          <a:lstStyle/>
          <a:p>
            <a:r>
              <a:rPr lang="en-IN" dirty="0"/>
              <a:t>GitHub Url: </a:t>
            </a:r>
            <a:r>
              <a:rPr lang="en-IN" dirty="0">
                <a:hlinkClick r:id="rId5"/>
              </a:rPr>
              <a:t>Machine Learning </a:t>
            </a:r>
            <a:r>
              <a:rPr lang="en-IN" dirty="0" err="1">
                <a:hlinkClick r:id="rId5"/>
              </a:rPr>
              <a:t>modeling</a:t>
            </a:r>
            <a:endParaRPr lang="en-IN" dirty="0"/>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94" y="1502838"/>
            <a:ext cx="10217785" cy="4483279"/>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b="0" i="0" u="none" strike="noStrike" kern="1200" cap="none" spc="-320" normalizeH="0" baseline="0" noProof="0" dirty="0">
                <a:ln>
                  <a:noFill/>
                </a:ln>
                <a:solidFill>
                  <a:srgbClr val="292929"/>
                </a:solidFill>
                <a:effectLst/>
                <a:uLnTx/>
                <a:uFillTx/>
                <a:latin typeface="Abadi" panose="020B0604020104020204" pitchFamily="34" charset="0"/>
                <a:cs typeface="Arial"/>
              </a:rPr>
              <a:t>E</a:t>
            </a:r>
            <a:r>
              <a:rPr kumimoji="0" b="0" i="0" u="none" strike="noStrike" kern="1200" cap="none" spc="-40" normalizeH="0" baseline="0" noProof="0" dirty="0">
                <a:ln>
                  <a:noFill/>
                </a:ln>
                <a:solidFill>
                  <a:srgbClr val="292929"/>
                </a:solidFill>
                <a:effectLst/>
                <a:uLnTx/>
                <a:uFillTx/>
                <a:latin typeface="Abadi" panose="020B0604020104020204" pitchFamily="34" charset="0"/>
                <a:cs typeface="Arial"/>
              </a:rPr>
              <a:t>xp</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l</a:t>
            </a:r>
            <a:r>
              <a:rPr kumimoji="0" b="0" i="0" u="none" strike="noStrike" kern="1200" cap="none" spc="0" normalizeH="0" baseline="0" noProof="0" dirty="0">
                <a:ln>
                  <a:noFill/>
                </a:ln>
                <a:solidFill>
                  <a:srgbClr val="292929"/>
                </a:solidFill>
                <a:effectLst/>
                <a:uLnTx/>
                <a:uFillTx/>
                <a:latin typeface="Abadi" panose="020B0604020104020204" pitchFamily="34" charset="0"/>
                <a:cs typeface="Arial"/>
              </a:rPr>
              <a:t>o</a:t>
            </a:r>
            <a:r>
              <a:rPr kumimoji="0" b="0" i="0" u="none" strike="noStrike" kern="1200" cap="none" spc="5" normalizeH="0" baseline="0" noProof="0" dirty="0">
                <a:ln>
                  <a:noFill/>
                </a:ln>
                <a:solidFill>
                  <a:srgbClr val="292929"/>
                </a:solidFill>
                <a:effectLst/>
                <a:uLnTx/>
                <a:uFillTx/>
                <a:latin typeface="Abadi" panose="020B0604020104020204" pitchFamily="34" charset="0"/>
                <a:cs typeface="Arial"/>
              </a:rPr>
              <a:t>r</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15" normalizeH="0" baseline="0" noProof="0" dirty="0">
                <a:ln>
                  <a:noFill/>
                </a:ln>
                <a:solidFill>
                  <a:srgbClr val="292929"/>
                </a:solidFill>
                <a:effectLst/>
                <a:uLnTx/>
                <a:uFillTx/>
                <a:latin typeface="Abadi" panose="020B0604020104020204" pitchFamily="34" charset="0"/>
                <a:cs typeface="Arial"/>
              </a:rPr>
              <a:t>t</a:t>
            </a:r>
            <a:r>
              <a:rPr kumimoji="0" b="0" i="0" u="none" strike="noStrike" kern="1200" cap="none" spc="0" normalizeH="0" baseline="0" noProof="0" dirty="0">
                <a:ln>
                  <a:noFill/>
                </a:ln>
                <a:solidFill>
                  <a:srgbClr val="292929"/>
                </a:solidFill>
                <a:effectLst/>
                <a:uLnTx/>
                <a:uFillTx/>
                <a:latin typeface="Abadi" panose="020B0604020104020204" pitchFamily="34" charset="0"/>
                <a:cs typeface="Arial"/>
              </a:rPr>
              <a:t>o</a:t>
            </a:r>
            <a:r>
              <a:rPr kumimoji="0" b="0" i="0" u="none" strike="noStrike" kern="1200" cap="none" spc="5" normalizeH="0" baseline="0" noProof="0" dirty="0">
                <a:ln>
                  <a:noFill/>
                </a:ln>
                <a:solidFill>
                  <a:srgbClr val="292929"/>
                </a:solidFill>
                <a:effectLst/>
                <a:uLnTx/>
                <a:uFillTx/>
                <a:latin typeface="Abadi" panose="020B0604020104020204" pitchFamily="34" charset="0"/>
                <a:cs typeface="Arial"/>
              </a:rPr>
              <a:t>r</a:t>
            </a:r>
            <a:r>
              <a:rPr kumimoji="0" b="0" i="0" u="none" strike="noStrike" kern="1200" cap="none" spc="-100" normalizeH="0" baseline="0" noProof="0" dirty="0">
                <a:ln>
                  <a:noFill/>
                </a:ln>
                <a:solidFill>
                  <a:srgbClr val="292929"/>
                </a:solidFill>
                <a:effectLst/>
                <a:uLnTx/>
                <a:uFillTx/>
                <a:latin typeface="Abadi" panose="020B0604020104020204" pitchFamily="34" charset="0"/>
                <a:cs typeface="Arial"/>
              </a:rPr>
              <a:t>y</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5" normalizeH="0" baseline="0" noProof="0" dirty="0">
                <a:ln>
                  <a:noFill/>
                </a:ln>
                <a:solidFill>
                  <a:srgbClr val="292929"/>
                </a:solidFill>
                <a:effectLst/>
                <a:uLnTx/>
                <a:uFillTx/>
                <a:latin typeface="Abadi" panose="020B0604020104020204" pitchFamily="34" charset="0"/>
                <a:cs typeface="Arial"/>
              </a:rPr>
              <a:t>da</a:t>
            </a:r>
            <a:r>
              <a:rPr kumimoji="0" b="0" i="0" u="none" strike="noStrike" kern="1200" cap="none" spc="-5" normalizeH="0" baseline="0" noProof="0" dirty="0">
                <a:ln>
                  <a:noFill/>
                </a:ln>
                <a:solidFill>
                  <a:srgbClr val="292929"/>
                </a:solidFill>
                <a:effectLst/>
                <a:uLnTx/>
                <a:uFillTx/>
                <a:latin typeface="Abadi" panose="020B0604020104020204" pitchFamily="34" charset="0"/>
                <a:cs typeface="Arial"/>
              </a:rPr>
              <a:t>t</a:t>
            </a:r>
            <a:r>
              <a:rPr kumimoji="0" b="0" i="0" u="none" strike="noStrike" kern="1200" cap="none" spc="-150"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05" normalizeH="0" baseline="0" noProof="0" dirty="0">
                <a:ln>
                  <a:noFill/>
                </a:ln>
                <a:solidFill>
                  <a:srgbClr val="292929"/>
                </a:solidFill>
                <a:effectLst/>
                <a:uLnTx/>
                <a:uFillTx/>
                <a:latin typeface="Abadi" panose="020B0604020104020204" pitchFamily="34" charset="0"/>
                <a:cs typeface="Arial"/>
              </a:rPr>
              <a:t>ana</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l</a:t>
            </a:r>
            <a:r>
              <a:rPr kumimoji="0" b="0" i="0" u="none" strike="noStrike" kern="1200" cap="none" spc="-110" normalizeH="0" baseline="0" noProof="0" dirty="0">
                <a:ln>
                  <a:noFill/>
                </a:ln>
                <a:solidFill>
                  <a:srgbClr val="292929"/>
                </a:solidFill>
                <a:effectLst/>
                <a:uLnTx/>
                <a:uFillTx/>
                <a:latin typeface="Abadi" panose="020B0604020104020204" pitchFamily="34" charset="0"/>
                <a:cs typeface="Arial"/>
              </a:rPr>
              <a:t>y</a:t>
            </a:r>
            <a:r>
              <a:rPr kumimoji="0" b="0" i="0" u="none" strike="noStrike" kern="1200" cap="none" spc="-80" normalizeH="0" baseline="0" noProof="0" dirty="0">
                <a:ln>
                  <a:noFill/>
                </a:ln>
                <a:solidFill>
                  <a:srgbClr val="292929"/>
                </a:solidFill>
                <a:effectLst/>
                <a:uLnTx/>
                <a:uFillTx/>
                <a:latin typeface="Abadi" panose="020B0604020104020204" pitchFamily="34" charset="0"/>
                <a:cs typeface="Arial"/>
              </a:rPr>
              <a:t>s</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i</a:t>
            </a:r>
            <a:r>
              <a:rPr kumimoji="0" b="0" i="0" u="none" strike="noStrike" kern="1200" cap="none" spc="-145" normalizeH="0" baseline="0" noProof="0" dirty="0">
                <a:ln>
                  <a:noFill/>
                </a:ln>
                <a:solidFill>
                  <a:srgbClr val="292929"/>
                </a:solidFill>
                <a:effectLst/>
                <a:uLnTx/>
                <a:uFillTx/>
                <a:latin typeface="Abadi" panose="020B0604020104020204" pitchFamily="34" charset="0"/>
                <a:cs typeface="Arial"/>
              </a:rPr>
              <a:t>s</a:t>
            </a:r>
            <a:r>
              <a:rPr kumimoji="0" b="0" i="0" u="none" strike="noStrike" kern="1200" cap="none" spc="8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80" normalizeH="0" baseline="0" noProof="0" dirty="0">
                <a:ln>
                  <a:noFill/>
                </a:ln>
                <a:solidFill>
                  <a:srgbClr val="292929"/>
                </a:solidFill>
                <a:effectLst/>
                <a:uLnTx/>
                <a:uFillTx/>
                <a:latin typeface="Abadi" panose="020B0604020104020204" pitchFamily="34" charset="0"/>
                <a:cs typeface="Arial"/>
              </a:rPr>
              <a:t>res</a:t>
            </a:r>
            <a:r>
              <a:rPr kumimoji="0" b="0" i="0" u="none" strike="noStrike" kern="1200" cap="none" spc="-100" normalizeH="0" baseline="0" noProof="0" dirty="0">
                <a:ln>
                  <a:noFill/>
                </a:ln>
                <a:solidFill>
                  <a:srgbClr val="292929"/>
                </a:solidFill>
                <a:effectLst/>
                <a:uLnTx/>
                <a:uFillTx/>
                <a:latin typeface="Abadi" panose="020B0604020104020204" pitchFamily="34" charset="0"/>
                <a:cs typeface="Arial"/>
              </a:rPr>
              <a:t>u</a:t>
            </a:r>
            <a:r>
              <a:rPr kumimoji="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b="0" i="0" u="none" strike="noStrike" kern="1200" cap="none" spc="-130" normalizeH="0" baseline="0" noProof="0" dirty="0">
                <a:ln>
                  <a:noFill/>
                </a:ln>
                <a:solidFill>
                  <a:srgbClr val="292929"/>
                </a:solidFill>
                <a:effectLst/>
                <a:uLnTx/>
                <a:uFillTx/>
                <a:latin typeface="Abadi" panose="020B0604020104020204" pitchFamily="34" charset="0"/>
                <a:cs typeface="Arial"/>
              </a:rPr>
              <a:t>s:</a:t>
            </a:r>
            <a:endParaRPr kumimoji="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698500" marR="0" lvl="1" indent="-228600" algn="l" defTabSz="914400" rtl="0" eaLnBrk="1" fontAlgn="auto" latinLnBrk="0" hangingPunct="1">
              <a:lnSpc>
                <a:spcPct val="100000"/>
              </a:lnSpc>
              <a:spcBef>
                <a:spcPts val="1440"/>
              </a:spcBef>
              <a:spcAft>
                <a:spcPts val="0"/>
              </a:spcAft>
              <a:buClr>
                <a:srgbClr val="292929"/>
              </a:buClr>
              <a:buSzTx/>
              <a:buFont typeface="Arial"/>
              <a:buChar char="•"/>
              <a:tabLst>
                <a:tab pos="698500" algn="l"/>
              </a:tabLst>
              <a:defRPr/>
            </a:pPr>
            <a:r>
              <a:rPr kumimoji="0" b="0" i="0" u="none" strike="noStrike" kern="1200" cap="none" spc="-235" normalizeH="0" baseline="0" noProof="0" dirty="0">
                <a:ln>
                  <a:noFill/>
                </a:ln>
                <a:solidFill>
                  <a:srgbClr val="292929"/>
                </a:solidFill>
                <a:effectLst/>
                <a:uLnTx/>
                <a:uFillTx/>
                <a:latin typeface="Abadi" panose="020B0604020104020204" pitchFamily="34" charset="0"/>
                <a:cs typeface="Arial"/>
              </a:rPr>
              <a:t>S</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p</a:t>
            </a:r>
            <a:r>
              <a:rPr kumimoji="0" b="0" i="0" u="none" strike="noStrike" kern="1200" cap="none" spc="-65"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105" normalizeH="0" baseline="0" noProof="0" dirty="0">
                <a:ln>
                  <a:noFill/>
                </a:ln>
                <a:solidFill>
                  <a:srgbClr val="292929"/>
                </a:solidFill>
                <a:effectLst/>
                <a:uLnTx/>
                <a:uFillTx/>
                <a:latin typeface="Abadi" panose="020B0604020104020204" pitchFamily="34" charset="0"/>
                <a:cs typeface="Arial"/>
              </a:rPr>
              <a:t>ce</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60" normalizeH="0" baseline="0" noProof="0" dirty="0">
                <a:ln>
                  <a:noFill/>
                </a:ln>
                <a:solidFill>
                  <a:srgbClr val="292929"/>
                </a:solidFill>
                <a:effectLst/>
                <a:uLnTx/>
                <a:uFillTx/>
                <a:latin typeface="Abadi" panose="020B0604020104020204" pitchFamily="34" charset="0"/>
                <a:cs typeface="Arial"/>
              </a:rPr>
              <a:t>X</a:t>
            </a:r>
            <a:r>
              <a:rPr kumimoji="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u</a:t>
            </a:r>
            <a:r>
              <a:rPr kumimoji="0" b="0" i="0" u="none" strike="noStrike" kern="1200" cap="none" spc="-100" normalizeH="0" baseline="0" noProof="0" dirty="0">
                <a:ln>
                  <a:noFill/>
                </a:ln>
                <a:solidFill>
                  <a:srgbClr val="292929"/>
                </a:solidFill>
                <a:effectLst/>
                <a:uLnTx/>
                <a:uFillTx/>
                <a:latin typeface="Abadi" panose="020B0604020104020204" pitchFamily="34" charset="0"/>
                <a:cs typeface="Arial"/>
              </a:rPr>
              <a:t>ses</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4</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25" normalizeH="0" baseline="0" noProof="0" dirty="0">
                <a:ln>
                  <a:noFill/>
                </a:ln>
                <a:solidFill>
                  <a:srgbClr val="292929"/>
                </a:solidFill>
                <a:effectLst/>
                <a:uLnTx/>
                <a:uFillTx/>
                <a:latin typeface="Abadi" panose="020B0604020104020204" pitchFamily="34" charset="0"/>
                <a:cs typeface="Arial"/>
              </a:rPr>
              <a:t>d</a:t>
            </a:r>
            <a:r>
              <a:rPr kumimoji="0" b="0" i="0" u="none" strike="noStrike" kern="1200" cap="none" spc="0" normalizeH="0" baseline="0" noProof="0" dirty="0">
                <a:ln>
                  <a:noFill/>
                </a:ln>
                <a:solidFill>
                  <a:srgbClr val="292929"/>
                </a:solidFill>
                <a:effectLst/>
                <a:uLnTx/>
                <a:uFillTx/>
                <a:latin typeface="Abadi" panose="020B0604020104020204" pitchFamily="34" charset="0"/>
                <a:cs typeface="Arial"/>
              </a:rPr>
              <a:t>i</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ff</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e</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r</a:t>
            </a:r>
            <a:r>
              <a:rPr kumimoji="0" b="0" i="0" u="none" strike="noStrike" kern="1200" cap="none" spc="-75" normalizeH="0" baseline="0" noProof="0" dirty="0">
                <a:ln>
                  <a:noFill/>
                </a:ln>
                <a:solidFill>
                  <a:srgbClr val="292929"/>
                </a:solidFill>
                <a:effectLst/>
                <a:uLnTx/>
                <a:uFillTx/>
                <a:latin typeface="Abadi" panose="020B0604020104020204" pitchFamily="34" charset="0"/>
                <a:cs typeface="Arial"/>
              </a:rPr>
              <a:t>e</a:t>
            </a:r>
            <a:r>
              <a:rPr kumimoji="0" b="0" i="0" u="none" strike="noStrike" kern="1200" cap="none" spc="-85"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t</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l</a:t>
            </a:r>
            <a:r>
              <a:rPr kumimoji="0" b="0" i="0" u="none" strike="noStrike" kern="1200" cap="none" spc="-75"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un</a:t>
            </a:r>
            <a:r>
              <a:rPr kumimoji="0" b="0" i="0" u="none" strike="noStrike" kern="1200" cap="none" spc="-80" normalizeH="0" baseline="0" noProof="0" dirty="0">
                <a:ln>
                  <a:noFill/>
                </a:ln>
                <a:solidFill>
                  <a:srgbClr val="292929"/>
                </a:solidFill>
                <a:effectLst/>
                <a:uLnTx/>
                <a:uFillTx/>
                <a:latin typeface="Abadi" panose="020B0604020104020204" pitchFamily="34" charset="0"/>
                <a:cs typeface="Arial"/>
              </a:rPr>
              <a:t>ch</a:t>
            </a:r>
            <a:r>
              <a:rPr kumimoji="0" b="0" i="0" u="none" strike="noStrike" kern="1200" cap="none" spc="8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sites;</a:t>
            </a:r>
            <a:endParaRPr kumimoji="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698500" marR="0" lvl="1" indent="-228600" algn="l" defTabSz="914400" rtl="0" eaLnBrk="1" fontAlgn="auto" latinLnBrk="0" hangingPunct="1">
              <a:lnSpc>
                <a:spcPct val="100000"/>
              </a:lnSpc>
              <a:spcBef>
                <a:spcPts val="1400"/>
              </a:spcBef>
              <a:spcAft>
                <a:spcPts val="0"/>
              </a:spcAft>
              <a:buClr>
                <a:srgbClr val="292929"/>
              </a:buClr>
              <a:buSzTx/>
              <a:buFont typeface="Arial"/>
              <a:buChar char="•"/>
              <a:tabLst>
                <a:tab pos="698500" algn="l"/>
              </a:tabLst>
              <a:defRPr/>
            </a:pPr>
            <a:r>
              <a:rPr kumimoji="0" b="0" i="0" u="none" strike="noStrike" kern="1200" cap="none" spc="-120" normalizeH="0" baseline="0" noProof="0" dirty="0">
                <a:ln>
                  <a:noFill/>
                </a:ln>
                <a:solidFill>
                  <a:srgbClr val="292929"/>
                </a:solidFill>
                <a:effectLst/>
                <a:uLnTx/>
                <a:uFillTx/>
                <a:latin typeface="Abadi" panose="020B0604020104020204" pitchFamily="34" charset="0"/>
                <a:cs typeface="Arial"/>
              </a:rPr>
              <a:t>Th</a:t>
            </a:r>
            <a:r>
              <a:rPr kumimoji="0" b="0" i="0" u="none" strike="noStrike" kern="1200" cap="none" spc="-100" normalizeH="0" baseline="0" noProof="0" dirty="0">
                <a:ln>
                  <a:noFill/>
                </a:ln>
                <a:solidFill>
                  <a:srgbClr val="292929"/>
                </a:solidFill>
                <a:effectLst/>
                <a:uLnTx/>
                <a:uFillTx/>
                <a:latin typeface="Abadi" panose="020B0604020104020204" pitchFamily="34" charset="0"/>
                <a:cs typeface="Arial"/>
              </a:rPr>
              <a:t>e</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f</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i</a:t>
            </a:r>
            <a:r>
              <a:rPr kumimoji="0" b="0" i="0" u="none" strike="noStrike" kern="1200" cap="none" spc="25" normalizeH="0" baseline="0" noProof="0" dirty="0">
                <a:ln>
                  <a:noFill/>
                </a:ln>
                <a:solidFill>
                  <a:srgbClr val="292929"/>
                </a:solidFill>
                <a:effectLst/>
                <a:uLnTx/>
                <a:uFillTx/>
                <a:latin typeface="Abadi" panose="020B0604020104020204" pitchFamily="34" charset="0"/>
                <a:cs typeface="Arial"/>
              </a:rPr>
              <a:t>r</a:t>
            </a:r>
            <a:r>
              <a:rPr kumimoji="0" b="0" i="0" u="none" strike="noStrike" kern="1200" cap="none" spc="-20" normalizeH="0" baseline="0" noProof="0" dirty="0">
                <a:ln>
                  <a:noFill/>
                </a:ln>
                <a:solidFill>
                  <a:srgbClr val="292929"/>
                </a:solidFill>
                <a:effectLst/>
                <a:uLnTx/>
                <a:uFillTx/>
                <a:latin typeface="Abadi" panose="020B0604020104020204" pitchFamily="34" charset="0"/>
                <a:cs typeface="Arial"/>
              </a:rPr>
              <a:t>st</a:t>
            </a:r>
            <a:r>
              <a:rPr kumimoji="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5" normalizeH="0" baseline="0" noProof="0" dirty="0">
                <a:ln>
                  <a:noFill/>
                </a:ln>
                <a:solidFill>
                  <a:srgbClr val="292929"/>
                </a:solidFill>
                <a:effectLst/>
                <a:uLnTx/>
                <a:uFillTx/>
                <a:latin typeface="Abadi" panose="020B0604020104020204" pitchFamily="34" charset="0"/>
                <a:cs typeface="Arial"/>
              </a:rPr>
              <a:t>l</a:t>
            </a:r>
            <a:r>
              <a:rPr kumimoji="0" b="0" i="0" u="none" strike="noStrike" kern="1200" cap="none" spc="-85"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95" normalizeH="0" baseline="0" noProof="0" dirty="0">
                <a:ln>
                  <a:noFill/>
                </a:ln>
                <a:solidFill>
                  <a:srgbClr val="292929"/>
                </a:solidFill>
                <a:effectLst/>
                <a:uLnTx/>
                <a:uFillTx/>
                <a:latin typeface="Abadi" panose="020B0604020104020204" pitchFamily="34" charset="0"/>
                <a:cs typeface="Arial"/>
              </a:rPr>
              <a:t>u</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75" normalizeH="0" baseline="0" noProof="0" dirty="0">
                <a:ln>
                  <a:noFill/>
                </a:ln>
                <a:solidFill>
                  <a:srgbClr val="292929"/>
                </a:solidFill>
                <a:effectLst/>
                <a:uLnTx/>
                <a:uFillTx/>
                <a:latin typeface="Abadi" panose="020B0604020104020204" pitchFamily="34" charset="0"/>
                <a:cs typeface="Arial"/>
              </a:rPr>
              <a:t>c</a:t>
            </a:r>
            <a:r>
              <a:rPr kumimoji="0" b="0" i="0" u="none" strike="noStrike" kern="1200" cap="none" spc="-95" normalizeH="0" baseline="0" noProof="0" dirty="0">
                <a:ln>
                  <a:noFill/>
                </a:ln>
                <a:solidFill>
                  <a:srgbClr val="292929"/>
                </a:solidFill>
                <a:effectLst/>
                <a:uLnTx/>
                <a:uFillTx/>
                <a:latin typeface="Abadi" panose="020B0604020104020204" pitchFamily="34" charset="0"/>
                <a:cs typeface="Arial"/>
              </a:rPr>
              <a:t>h</a:t>
            </a:r>
            <a:r>
              <a:rPr kumimoji="0" b="0" i="0" u="none" strike="noStrike" kern="1200" cap="none" spc="-105" normalizeH="0" baseline="0" noProof="0" dirty="0">
                <a:ln>
                  <a:noFill/>
                </a:ln>
                <a:solidFill>
                  <a:srgbClr val="292929"/>
                </a:solidFill>
                <a:effectLst/>
                <a:uLnTx/>
                <a:uFillTx/>
                <a:latin typeface="Abadi" panose="020B0604020104020204" pitchFamily="34" charset="0"/>
                <a:cs typeface="Arial"/>
              </a:rPr>
              <a:t>es</a:t>
            </a:r>
            <a:r>
              <a:rPr kumimoji="0" b="0" i="0" u="none" strike="noStrike" kern="1200" cap="none" spc="9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we</a:t>
            </a:r>
            <a:r>
              <a:rPr kumimoji="0" b="0" i="0" u="none" strike="noStrike" kern="1200" cap="none" spc="-20" normalizeH="0" baseline="0" noProof="0" dirty="0">
                <a:ln>
                  <a:noFill/>
                </a:ln>
                <a:solidFill>
                  <a:srgbClr val="292929"/>
                </a:solidFill>
                <a:effectLst/>
                <a:uLnTx/>
                <a:uFillTx/>
                <a:latin typeface="Abadi" panose="020B0604020104020204" pitchFamily="34" charset="0"/>
                <a:cs typeface="Arial"/>
              </a:rPr>
              <a:t>r</a:t>
            </a:r>
            <a:r>
              <a:rPr kumimoji="0" b="0" i="0" u="none" strike="noStrike" kern="1200" cap="none" spc="-100" normalizeH="0" baseline="0" noProof="0" dirty="0">
                <a:ln>
                  <a:noFill/>
                </a:ln>
                <a:solidFill>
                  <a:srgbClr val="292929"/>
                </a:solidFill>
                <a:effectLst/>
                <a:uLnTx/>
                <a:uFillTx/>
                <a:latin typeface="Abadi" panose="020B0604020104020204" pitchFamily="34" charset="0"/>
                <a:cs typeface="Arial"/>
              </a:rPr>
              <a:t>e</a:t>
            </a:r>
            <a:r>
              <a:rPr kumimoji="0" b="0" i="0" u="none" strike="noStrike" kern="1200" cap="none" spc="1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20" normalizeH="0" baseline="0" noProof="0" dirty="0">
                <a:ln>
                  <a:noFill/>
                </a:ln>
                <a:solidFill>
                  <a:srgbClr val="292929"/>
                </a:solidFill>
                <a:effectLst/>
                <a:uLnTx/>
                <a:uFillTx/>
                <a:latin typeface="Abadi" panose="020B0604020104020204" pitchFamily="34" charset="0"/>
                <a:cs typeface="Arial"/>
              </a:rPr>
              <a:t>do</a:t>
            </a:r>
            <a:r>
              <a:rPr kumimoji="0" b="0" i="0" u="none" strike="noStrike" kern="1200" cap="none" spc="-35"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100" normalizeH="0" baseline="0" noProof="0" dirty="0">
                <a:ln>
                  <a:noFill/>
                </a:ln>
                <a:solidFill>
                  <a:srgbClr val="292929"/>
                </a:solidFill>
                <a:effectLst/>
                <a:uLnTx/>
                <a:uFillTx/>
                <a:latin typeface="Abadi" panose="020B0604020104020204" pitchFamily="34" charset="0"/>
                <a:cs typeface="Arial"/>
              </a:rPr>
              <a:t>e</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t</a:t>
            </a:r>
            <a:r>
              <a:rPr kumimoji="0" b="0" i="0" u="none" strike="noStrike" kern="1200" cap="none" spc="35" normalizeH="0" baseline="0" noProof="0" dirty="0">
                <a:ln>
                  <a:noFill/>
                </a:ln>
                <a:solidFill>
                  <a:srgbClr val="292929"/>
                </a:solidFill>
                <a:effectLst/>
                <a:uLnTx/>
                <a:uFillTx/>
                <a:latin typeface="Abadi" panose="020B0604020104020204" pitchFamily="34" charset="0"/>
                <a:cs typeface="Arial"/>
              </a:rPr>
              <a:t>o </a:t>
            </a:r>
            <a:r>
              <a:rPr kumimoji="0" b="0" i="0" u="none" strike="noStrike" kern="1200" cap="none" spc="-240" normalizeH="0" baseline="0" noProof="0" dirty="0">
                <a:ln>
                  <a:noFill/>
                </a:ln>
                <a:solidFill>
                  <a:srgbClr val="292929"/>
                </a:solidFill>
                <a:effectLst/>
                <a:uLnTx/>
                <a:uFillTx/>
                <a:latin typeface="Abadi" panose="020B0604020104020204" pitchFamily="34" charset="0"/>
                <a:cs typeface="Arial"/>
              </a:rPr>
              <a:t>S</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p</a:t>
            </a:r>
            <a:r>
              <a:rPr kumimoji="0" b="0" i="0" u="none" strike="noStrike" kern="1200" cap="none" spc="-65"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105" normalizeH="0" baseline="0" noProof="0" dirty="0">
                <a:ln>
                  <a:noFill/>
                </a:ln>
                <a:solidFill>
                  <a:srgbClr val="292929"/>
                </a:solidFill>
                <a:effectLst/>
                <a:uLnTx/>
                <a:uFillTx/>
                <a:latin typeface="Abadi" panose="020B0604020104020204" pitchFamily="34" charset="0"/>
                <a:cs typeface="Arial"/>
              </a:rPr>
              <a:t>ce</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60" normalizeH="0" baseline="0" noProof="0" dirty="0">
                <a:ln>
                  <a:noFill/>
                </a:ln>
                <a:solidFill>
                  <a:srgbClr val="292929"/>
                </a:solidFill>
                <a:effectLst/>
                <a:uLnTx/>
                <a:uFillTx/>
                <a:latin typeface="Abadi" panose="020B0604020104020204" pitchFamily="34" charset="0"/>
                <a:cs typeface="Arial"/>
              </a:rPr>
              <a:t>X</a:t>
            </a:r>
            <a:r>
              <a:rPr kumimoji="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25" normalizeH="0" baseline="0" noProof="0" dirty="0">
                <a:ln>
                  <a:noFill/>
                </a:ln>
                <a:solidFill>
                  <a:srgbClr val="292929"/>
                </a:solidFill>
                <a:effectLst/>
                <a:uLnTx/>
                <a:uFillTx/>
                <a:latin typeface="Abadi" panose="020B0604020104020204" pitchFamily="34" charset="0"/>
                <a:cs typeface="Arial"/>
              </a:rPr>
              <a:t>itsel</a:t>
            </a:r>
            <a:r>
              <a:rPr kumimoji="0" b="0" i="0" u="none" strike="noStrike" kern="1200" cap="none" spc="0" normalizeH="0" baseline="0" noProof="0" dirty="0">
                <a:ln>
                  <a:noFill/>
                </a:ln>
                <a:solidFill>
                  <a:srgbClr val="292929"/>
                </a:solidFill>
                <a:effectLst/>
                <a:uLnTx/>
                <a:uFillTx/>
                <a:latin typeface="Abadi" panose="020B0604020104020204" pitchFamily="34" charset="0"/>
                <a:cs typeface="Arial"/>
              </a:rPr>
              <a:t>f</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85"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95"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5" normalizeH="0" baseline="0" noProof="0" dirty="0">
                <a:ln>
                  <a:noFill/>
                </a:ln>
                <a:solidFill>
                  <a:srgbClr val="292929"/>
                </a:solidFill>
                <a:effectLst/>
                <a:uLnTx/>
                <a:uFillTx/>
                <a:latin typeface="Abadi" panose="020B0604020104020204" pitchFamily="34" charset="0"/>
                <a:cs typeface="Arial"/>
              </a:rPr>
              <a:t>d</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30"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150"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160" normalizeH="0" baseline="0" noProof="0" dirty="0">
                <a:ln>
                  <a:noFill/>
                </a:ln>
                <a:solidFill>
                  <a:srgbClr val="292929"/>
                </a:solidFill>
                <a:effectLst/>
                <a:uLnTx/>
                <a:uFillTx/>
                <a:latin typeface="Abadi" panose="020B0604020104020204" pitchFamily="34" charset="0"/>
                <a:cs typeface="Arial"/>
              </a:rPr>
              <a:t>S</a:t>
            </a:r>
            <a:r>
              <a:rPr kumimoji="0" b="0" i="0" u="none" strike="noStrike" kern="1200" cap="none" spc="-80" normalizeH="0" baseline="0" noProof="0" dirty="0">
                <a:ln>
                  <a:noFill/>
                </a:ln>
                <a:solidFill>
                  <a:srgbClr val="292929"/>
                </a:solidFill>
                <a:effectLst/>
                <a:uLnTx/>
                <a:uFillTx/>
                <a:latin typeface="Abadi" panose="020B0604020104020204" pitchFamily="34" charset="0"/>
                <a:cs typeface="Arial"/>
              </a:rPr>
              <a:t>A</a:t>
            </a:r>
            <a:endParaRPr kumimoji="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698500" marR="0" lvl="1" indent="-228600" algn="l" defTabSz="914400" rtl="0" eaLnBrk="1" fontAlgn="auto" latinLnBrk="0" hangingPunct="1">
              <a:lnSpc>
                <a:spcPct val="100000"/>
              </a:lnSpc>
              <a:spcBef>
                <a:spcPts val="1400"/>
              </a:spcBef>
              <a:spcAft>
                <a:spcPts val="0"/>
              </a:spcAft>
              <a:buClr>
                <a:srgbClr val="292929"/>
              </a:buClr>
              <a:buSzTx/>
              <a:buFont typeface="Arial"/>
              <a:buChar char="•"/>
              <a:tabLst>
                <a:tab pos="698500" algn="l"/>
              </a:tabLst>
              <a:defRPr/>
            </a:pPr>
            <a:r>
              <a:rPr kumimoji="0" b="0" i="0" u="none" strike="noStrike" kern="1200" cap="none" spc="-120" normalizeH="0" baseline="0" noProof="0" dirty="0">
                <a:ln>
                  <a:noFill/>
                </a:ln>
                <a:solidFill>
                  <a:srgbClr val="292929"/>
                </a:solidFill>
                <a:effectLst/>
                <a:uLnTx/>
                <a:uFillTx/>
                <a:latin typeface="Abadi" panose="020B0604020104020204" pitchFamily="34" charset="0"/>
                <a:cs typeface="Arial"/>
              </a:rPr>
              <a:t>Th</a:t>
            </a:r>
            <a:r>
              <a:rPr kumimoji="0" b="0" i="0" u="none" strike="noStrike" kern="1200" cap="none" spc="-100" normalizeH="0" baseline="0" noProof="0" dirty="0">
                <a:ln>
                  <a:noFill/>
                </a:ln>
                <a:solidFill>
                  <a:srgbClr val="292929"/>
                </a:solidFill>
                <a:effectLst/>
                <a:uLnTx/>
                <a:uFillTx/>
                <a:latin typeface="Abadi" panose="020B0604020104020204" pitchFamily="34" charset="0"/>
                <a:cs typeface="Arial"/>
              </a:rPr>
              <a:t>e</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95"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80" normalizeH="0" baseline="0" noProof="0" dirty="0">
                <a:ln>
                  <a:noFill/>
                </a:ln>
                <a:solidFill>
                  <a:srgbClr val="292929"/>
                </a:solidFill>
                <a:effectLst/>
                <a:uLnTx/>
                <a:uFillTx/>
                <a:latin typeface="Abadi" panose="020B0604020104020204" pitchFamily="34" charset="0"/>
                <a:cs typeface="Arial"/>
              </a:rPr>
              <a:t>v</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e</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r</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ag</a:t>
            </a:r>
            <a:r>
              <a:rPr kumimoji="0" b="0" i="0" u="none" strike="noStrike" kern="1200" cap="none" spc="-100" normalizeH="0" baseline="0" noProof="0" dirty="0">
                <a:ln>
                  <a:noFill/>
                </a:ln>
                <a:solidFill>
                  <a:srgbClr val="292929"/>
                </a:solidFill>
                <a:effectLst/>
                <a:uLnTx/>
                <a:uFillTx/>
                <a:latin typeface="Abadi" panose="020B0604020104020204" pitchFamily="34" charset="0"/>
                <a:cs typeface="Arial"/>
              </a:rPr>
              <a:t>e</a:t>
            </a:r>
            <a:r>
              <a:rPr kumimoji="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p</a:t>
            </a:r>
            <a:r>
              <a:rPr kumimoji="0" b="0" i="0" u="none" strike="noStrike" kern="1200" cap="none" spc="-65"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y</a:t>
            </a:r>
            <a:r>
              <a:rPr kumimoji="0" b="0" i="0" u="none" strike="noStrike" kern="1200" cap="none" spc="-5" normalizeH="0" baseline="0" noProof="0" dirty="0">
                <a:ln>
                  <a:noFill/>
                </a:ln>
                <a:solidFill>
                  <a:srgbClr val="292929"/>
                </a:solidFill>
                <a:effectLst/>
                <a:uLnTx/>
                <a:uFillTx/>
                <a:latin typeface="Abadi" panose="020B0604020104020204" pitchFamily="34" charset="0"/>
                <a:cs typeface="Arial"/>
              </a:rPr>
              <a:t>lo</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d</a:t>
            </a:r>
            <a:r>
              <a:rPr kumimoji="0" b="0" i="0" u="none" strike="noStrike" kern="1200" cap="none" spc="6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of</a:t>
            </a:r>
            <a:r>
              <a:rPr kumimoji="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50" normalizeH="0" baseline="0" noProof="0" dirty="0">
                <a:ln>
                  <a:noFill/>
                </a:ln>
                <a:solidFill>
                  <a:srgbClr val="292929"/>
                </a:solidFill>
                <a:effectLst/>
                <a:uLnTx/>
                <a:uFillTx/>
                <a:latin typeface="Abadi" panose="020B0604020104020204" pitchFamily="34" charset="0"/>
                <a:cs typeface="Arial"/>
              </a:rPr>
              <a:t>F</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9</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v</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1</a:t>
            </a:r>
            <a:r>
              <a:rPr kumimoji="0" b="0" i="0" u="none" strike="noStrike" kern="1200" cap="none" spc="-90" normalizeH="0" baseline="0" noProof="0" dirty="0">
                <a:ln>
                  <a:noFill/>
                </a:ln>
                <a:solidFill>
                  <a:srgbClr val="292929"/>
                </a:solidFill>
                <a:effectLst/>
                <a:uLnTx/>
                <a:uFillTx/>
                <a:latin typeface="Abadi" panose="020B0604020104020204" pitchFamily="34" charset="0"/>
                <a:cs typeface="Arial"/>
              </a:rPr>
              <a:t>.</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1</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0" normalizeH="0" baseline="0" noProof="0" dirty="0">
                <a:ln>
                  <a:noFill/>
                </a:ln>
                <a:solidFill>
                  <a:srgbClr val="292929"/>
                </a:solidFill>
                <a:effectLst/>
                <a:uLnTx/>
                <a:uFillTx/>
                <a:latin typeface="Abadi" panose="020B0604020104020204" pitchFamily="34" charset="0"/>
                <a:cs typeface="Arial"/>
              </a:rPr>
              <a:t>b</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o</a:t>
            </a:r>
            <a:r>
              <a:rPr kumimoji="0" b="0" i="0" u="none" strike="noStrike" kern="1200" cap="none" spc="-25" normalizeH="0" baseline="0" noProof="0" dirty="0">
                <a:ln>
                  <a:noFill/>
                </a:ln>
                <a:solidFill>
                  <a:srgbClr val="292929"/>
                </a:solidFill>
                <a:effectLst/>
                <a:uLnTx/>
                <a:uFillTx/>
                <a:latin typeface="Abadi" panose="020B0604020104020204" pitchFamily="34" charset="0"/>
                <a:cs typeface="Arial"/>
              </a:rPr>
              <a:t>oster</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i</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s</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2</a:t>
            </a:r>
            <a:r>
              <a:rPr kumimoji="0" b="0" i="0" u="none" strike="noStrike" kern="1200" cap="none" spc="-90" normalizeH="0" baseline="0" noProof="0" dirty="0">
                <a:ln>
                  <a:noFill/>
                </a:ln>
                <a:solidFill>
                  <a:srgbClr val="292929"/>
                </a:solidFill>
                <a:effectLst/>
                <a:uLnTx/>
                <a:uFillTx/>
                <a:latin typeface="Abadi" panose="020B0604020104020204" pitchFamily="34" charset="0"/>
                <a:cs typeface="Arial"/>
              </a:rPr>
              <a:t>,</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92</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8</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5" normalizeH="0" baseline="0" noProof="0" dirty="0">
                <a:ln>
                  <a:noFill/>
                </a:ln>
                <a:solidFill>
                  <a:srgbClr val="292929"/>
                </a:solidFill>
                <a:effectLst/>
                <a:uLnTx/>
                <a:uFillTx/>
                <a:latin typeface="Abadi" panose="020B0604020104020204" pitchFamily="34" charset="0"/>
                <a:cs typeface="Arial"/>
              </a:rPr>
              <a:t>kg</a:t>
            </a:r>
            <a:endParaRPr kumimoji="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698500" marR="0" lvl="1" indent="-228600" algn="l" defTabSz="914400" rtl="0" eaLnBrk="1" fontAlgn="auto" latinLnBrk="0" hangingPunct="1">
              <a:lnSpc>
                <a:spcPct val="100000"/>
              </a:lnSpc>
              <a:spcBef>
                <a:spcPts val="1400"/>
              </a:spcBef>
              <a:spcAft>
                <a:spcPts val="0"/>
              </a:spcAft>
              <a:buClr>
                <a:srgbClr val="292929"/>
              </a:buClr>
              <a:buSzTx/>
              <a:buFont typeface="Arial"/>
              <a:buChar char="•"/>
              <a:tabLst>
                <a:tab pos="698500" algn="l"/>
              </a:tabLst>
              <a:defRPr/>
            </a:pPr>
            <a:r>
              <a:rPr kumimoji="0" b="0" i="0" u="none" strike="noStrike" kern="1200" cap="none" spc="-120" normalizeH="0" baseline="0" noProof="0" dirty="0">
                <a:ln>
                  <a:noFill/>
                </a:ln>
                <a:solidFill>
                  <a:srgbClr val="292929"/>
                </a:solidFill>
                <a:effectLst/>
                <a:uLnTx/>
                <a:uFillTx/>
                <a:latin typeface="Abadi" panose="020B0604020104020204" pitchFamily="34" charset="0"/>
                <a:cs typeface="Arial"/>
              </a:rPr>
              <a:t>Th</a:t>
            </a:r>
            <a:r>
              <a:rPr kumimoji="0" b="0" i="0" u="none" strike="noStrike" kern="1200" cap="none" spc="-100" normalizeH="0" baseline="0" noProof="0" dirty="0">
                <a:ln>
                  <a:noFill/>
                </a:ln>
                <a:solidFill>
                  <a:srgbClr val="292929"/>
                </a:solidFill>
                <a:effectLst/>
                <a:uLnTx/>
                <a:uFillTx/>
                <a:latin typeface="Abadi" panose="020B0604020104020204" pitchFamily="34" charset="0"/>
                <a:cs typeface="Arial"/>
              </a:rPr>
              <a:t>e</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f</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i</a:t>
            </a:r>
            <a:r>
              <a:rPr kumimoji="0" b="0" i="0" u="none" strike="noStrike" kern="1200" cap="none" spc="25" normalizeH="0" baseline="0" noProof="0" dirty="0">
                <a:ln>
                  <a:noFill/>
                </a:ln>
                <a:solidFill>
                  <a:srgbClr val="292929"/>
                </a:solidFill>
                <a:effectLst/>
                <a:uLnTx/>
                <a:uFillTx/>
                <a:latin typeface="Abadi" panose="020B0604020104020204" pitchFamily="34" charset="0"/>
                <a:cs typeface="Arial"/>
              </a:rPr>
              <a:t>r</a:t>
            </a:r>
            <a:r>
              <a:rPr kumimoji="0" b="0" i="0" u="none" strike="noStrike" kern="1200" cap="none" spc="-20" normalizeH="0" baseline="0" noProof="0" dirty="0">
                <a:ln>
                  <a:noFill/>
                </a:ln>
                <a:solidFill>
                  <a:srgbClr val="292929"/>
                </a:solidFill>
                <a:effectLst/>
                <a:uLnTx/>
                <a:uFillTx/>
                <a:latin typeface="Abadi" panose="020B0604020104020204" pitchFamily="34" charset="0"/>
                <a:cs typeface="Arial"/>
              </a:rPr>
              <a:t>st</a:t>
            </a:r>
            <a:r>
              <a:rPr kumimoji="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75" normalizeH="0" baseline="0" noProof="0" dirty="0">
                <a:ln>
                  <a:noFill/>
                </a:ln>
                <a:solidFill>
                  <a:srgbClr val="292929"/>
                </a:solidFill>
                <a:effectLst/>
                <a:uLnTx/>
                <a:uFillTx/>
                <a:latin typeface="Abadi" panose="020B0604020104020204" pitchFamily="34" charset="0"/>
                <a:cs typeface="Arial"/>
              </a:rPr>
              <a:t>s</a:t>
            </a:r>
            <a:r>
              <a:rPr kumimoji="0" b="0" i="0" u="none" strike="noStrike" kern="1200" cap="none" spc="-95" normalizeH="0" baseline="0" noProof="0" dirty="0">
                <a:ln>
                  <a:noFill/>
                </a:ln>
                <a:solidFill>
                  <a:srgbClr val="292929"/>
                </a:solidFill>
                <a:effectLst/>
                <a:uLnTx/>
                <a:uFillTx/>
                <a:latin typeface="Abadi" panose="020B0604020104020204" pitchFamily="34" charset="0"/>
                <a:cs typeface="Arial"/>
              </a:rPr>
              <a:t>u</a:t>
            </a:r>
            <a:r>
              <a:rPr kumimoji="0" b="0" i="0" u="none" strike="noStrike" kern="1200" cap="none" spc="-100" normalizeH="0" baseline="0" noProof="0" dirty="0">
                <a:ln>
                  <a:noFill/>
                </a:ln>
                <a:solidFill>
                  <a:srgbClr val="292929"/>
                </a:solidFill>
                <a:effectLst/>
                <a:uLnTx/>
                <a:uFillTx/>
                <a:latin typeface="Abadi" panose="020B0604020104020204" pitchFamily="34" charset="0"/>
                <a:cs typeface="Arial"/>
              </a:rPr>
              <a:t>ccess</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l</a:t>
            </a:r>
            <a:r>
              <a:rPr kumimoji="0" b="0" i="0" u="none" strike="noStrike" kern="1200" cap="none" spc="-75"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25" normalizeH="0" baseline="0" noProof="0" dirty="0">
                <a:ln>
                  <a:noFill/>
                </a:ln>
                <a:solidFill>
                  <a:srgbClr val="292929"/>
                </a:solidFill>
                <a:effectLst/>
                <a:uLnTx/>
                <a:uFillTx/>
                <a:latin typeface="Abadi" panose="020B0604020104020204" pitchFamily="34" charset="0"/>
                <a:cs typeface="Arial"/>
              </a:rPr>
              <a:t>d</a:t>
            </a:r>
            <a:r>
              <a:rPr kumimoji="0" b="0" i="0" u="none" strike="noStrike" kern="1200" cap="none" spc="0" normalizeH="0" baseline="0" noProof="0" dirty="0">
                <a:ln>
                  <a:noFill/>
                </a:ln>
                <a:solidFill>
                  <a:srgbClr val="292929"/>
                </a:solidFill>
                <a:effectLst/>
                <a:uLnTx/>
                <a:uFillTx/>
                <a:latin typeface="Abadi" panose="020B0604020104020204" pitchFamily="34" charset="0"/>
                <a:cs typeface="Arial"/>
              </a:rPr>
              <a:t>i</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5" normalizeH="0" baseline="0" noProof="0" dirty="0">
                <a:ln>
                  <a:noFill/>
                </a:ln>
                <a:solidFill>
                  <a:srgbClr val="292929"/>
                </a:solidFill>
                <a:effectLst/>
                <a:uLnTx/>
                <a:uFillTx/>
                <a:latin typeface="Abadi" panose="020B0604020104020204" pitchFamily="34" charset="0"/>
                <a:cs typeface="Arial"/>
              </a:rPr>
              <a:t>g</a:t>
            </a:r>
            <a:r>
              <a:rPr kumimoji="0" b="0" i="0" u="none" strike="noStrike" kern="1200" cap="none" spc="9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o</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u</a:t>
            </a:r>
            <a:r>
              <a:rPr kumimoji="0" b="0" i="0" u="none" strike="noStrike" kern="1200" cap="none" spc="-35" normalizeH="0" baseline="0" noProof="0" dirty="0">
                <a:ln>
                  <a:noFill/>
                </a:ln>
                <a:solidFill>
                  <a:srgbClr val="292929"/>
                </a:solidFill>
                <a:effectLst/>
                <a:uLnTx/>
                <a:uFillTx/>
                <a:latin typeface="Abadi" panose="020B0604020104020204" pitchFamily="34" charset="0"/>
                <a:cs typeface="Arial"/>
              </a:rPr>
              <a:t>tco</a:t>
            </a:r>
            <a:r>
              <a:rPr kumimoji="0" b="0" i="0" u="none" strike="noStrike" kern="1200" cap="none" spc="-65" normalizeH="0" baseline="0" noProof="0" dirty="0">
                <a:ln>
                  <a:noFill/>
                </a:ln>
                <a:solidFill>
                  <a:srgbClr val="292929"/>
                </a:solidFill>
                <a:effectLst/>
                <a:uLnTx/>
                <a:uFillTx/>
                <a:latin typeface="Abadi" panose="020B0604020104020204" pitchFamily="34" charset="0"/>
                <a:cs typeface="Arial"/>
              </a:rPr>
              <a:t>m</a:t>
            </a:r>
            <a:r>
              <a:rPr kumimoji="0" b="0" i="0" u="none" strike="noStrike" kern="1200" cap="none" spc="-100" normalizeH="0" baseline="0" noProof="0" dirty="0">
                <a:ln>
                  <a:noFill/>
                </a:ln>
                <a:solidFill>
                  <a:srgbClr val="292929"/>
                </a:solidFill>
                <a:effectLst/>
                <a:uLnTx/>
                <a:uFillTx/>
                <a:latin typeface="Abadi" panose="020B0604020104020204" pitchFamily="34" charset="0"/>
                <a:cs typeface="Arial"/>
              </a:rPr>
              <a:t>e</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h</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ap</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pe</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ed</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in</a:t>
            </a:r>
            <a:r>
              <a:rPr kumimoji="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201</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5</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f</a:t>
            </a:r>
            <a:r>
              <a:rPr kumimoji="0" b="0" i="0" u="none" strike="noStrike" kern="1200" cap="none" spc="-15" normalizeH="0" baseline="0" noProof="0" dirty="0">
                <a:ln>
                  <a:noFill/>
                </a:ln>
                <a:solidFill>
                  <a:srgbClr val="292929"/>
                </a:solidFill>
                <a:effectLst/>
                <a:uLnTx/>
                <a:uFillTx/>
                <a:latin typeface="Abadi" panose="020B0604020104020204" pitchFamily="34" charset="0"/>
                <a:cs typeface="Arial"/>
              </a:rPr>
              <a:t>i</a:t>
            </a:r>
            <a:r>
              <a:rPr kumimoji="0" b="0" i="0" u="none" strike="noStrike" kern="1200" cap="none" spc="-20" normalizeH="0" baseline="0" noProof="0" dirty="0">
                <a:ln>
                  <a:noFill/>
                </a:ln>
                <a:solidFill>
                  <a:srgbClr val="292929"/>
                </a:solidFill>
                <a:effectLst/>
                <a:uLnTx/>
                <a:uFillTx/>
                <a:latin typeface="Abadi" panose="020B0604020104020204" pitchFamily="34" charset="0"/>
                <a:cs typeface="Arial"/>
              </a:rPr>
              <a:t>v</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er</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y</a:t>
            </a:r>
            <a:r>
              <a:rPr kumimoji="0" b="0" i="0" u="none" strike="noStrike" kern="1200" cap="none" spc="-65" normalizeH="0" baseline="0" noProof="0" dirty="0">
                <a:ln>
                  <a:noFill/>
                </a:ln>
                <a:solidFill>
                  <a:srgbClr val="292929"/>
                </a:solidFill>
                <a:effectLst/>
                <a:uLnTx/>
                <a:uFillTx/>
                <a:latin typeface="Abadi" panose="020B0604020104020204" pitchFamily="34" charset="0"/>
                <a:cs typeface="Arial"/>
              </a:rPr>
              <a:t>ear</a:t>
            </a:r>
            <a:r>
              <a:rPr kumimoji="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20"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f</a:t>
            </a:r>
            <a:r>
              <a:rPr kumimoji="0" b="0" i="0" u="none" strike="noStrike" kern="1200" cap="none" spc="-5" normalizeH="0" baseline="0" noProof="0" dirty="0">
                <a:ln>
                  <a:noFill/>
                </a:ln>
                <a:solidFill>
                  <a:srgbClr val="292929"/>
                </a:solidFill>
                <a:effectLst/>
                <a:uLnTx/>
                <a:uFillTx/>
                <a:latin typeface="Abadi" panose="020B0604020104020204" pitchFamily="34" charset="0"/>
                <a:cs typeface="Arial"/>
              </a:rPr>
              <a:t>te</a:t>
            </a:r>
            <a:r>
              <a:rPr kumimoji="0" b="0" i="0" u="none" strike="noStrike" kern="1200" cap="none" spc="0" normalizeH="0" baseline="0" noProof="0" dirty="0">
                <a:ln>
                  <a:noFill/>
                </a:ln>
                <a:solidFill>
                  <a:srgbClr val="292929"/>
                </a:solidFill>
                <a:effectLst/>
                <a:uLnTx/>
                <a:uFillTx/>
                <a:latin typeface="Abadi" panose="020B0604020104020204" pitchFamily="34" charset="0"/>
                <a:cs typeface="Arial"/>
              </a:rPr>
              <a:t>r</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0" normalizeH="0" baseline="0" noProof="0" dirty="0">
                <a:ln>
                  <a:noFill/>
                </a:ln>
                <a:solidFill>
                  <a:srgbClr val="292929"/>
                </a:solidFill>
                <a:effectLst/>
                <a:uLnTx/>
                <a:uFillTx/>
                <a:latin typeface="Abadi" panose="020B0604020104020204" pitchFamily="34" charset="0"/>
                <a:cs typeface="Arial"/>
              </a:rPr>
              <a:t>t</a:t>
            </a:r>
            <a:r>
              <a:rPr kumimoji="0" b="0" i="0" u="none" strike="noStrike" kern="1200" cap="none" spc="5" normalizeH="0" baseline="0" noProof="0" dirty="0">
                <a:ln>
                  <a:noFill/>
                </a:ln>
                <a:solidFill>
                  <a:srgbClr val="292929"/>
                </a:solidFill>
                <a:effectLst/>
                <a:uLnTx/>
                <a:uFillTx/>
                <a:latin typeface="Abadi" panose="020B0604020104020204" pitchFamily="34" charset="0"/>
                <a:cs typeface="Arial"/>
              </a:rPr>
              <a:t>h</a:t>
            </a:r>
            <a:r>
              <a:rPr kumimoji="0" b="0" i="0" u="none" strike="noStrike" kern="1200" cap="none" spc="-100" normalizeH="0" baseline="0" noProof="0" dirty="0">
                <a:ln>
                  <a:noFill/>
                </a:ln>
                <a:solidFill>
                  <a:srgbClr val="292929"/>
                </a:solidFill>
                <a:effectLst/>
                <a:uLnTx/>
                <a:uFillTx/>
                <a:latin typeface="Abadi" panose="020B0604020104020204" pitchFamily="34" charset="0"/>
                <a:cs typeface="Arial"/>
              </a:rPr>
              <a:t>e</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f</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i</a:t>
            </a:r>
            <a:r>
              <a:rPr kumimoji="0" b="0" i="0" u="none" strike="noStrike" kern="1200" cap="none" spc="25" normalizeH="0" baseline="0" noProof="0" dirty="0">
                <a:ln>
                  <a:noFill/>
                </a:ln>
                <a:solidFill>
                  <a:srgbClr val="292929"/>
                </a:solidFill>
                <a:effectLst/>
                <a:uLnTx/>
                <a:uFillTx/>
                <a:latin typeface="Abadi" panose="020B0604020104020204" pitchFamily="34" charset="0"/>
                <a:cs typeface="Arial"/>
              </a:rPr>
              <a:t>r</a:t>
            </a:r>
            <a:r>
              <a:rPr kumimoji="0" b="0" i="0" u="none" strike="noStrike" kern="1200" cap="none" spc="-20" normalizeH="0" baseline="0" noProof="0" dirty="0">
                <a:ln>
                  <a:noFill/>
                </a:ln>
                <a:solidFill>
                  <a:srgbClr val="292929"/>
                </a:solidFill>
                <a:effectLst/>
                <a:uLnTx/>
                <a:uFillTx/>
                <a:latin typeface="Abadi" panose="020B0604020104020204" pitchFamily="34" charset="0"/>
                <a:cs typeface="Arial"/>
              </a:rPr>
              <a:t>st</a:t>
            </a:r>
            <a:r>
              <a:rPr kumimoji="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5" normalizeH="0" baseline="0" noProof="0" dirty="0">
                <a:ln>
                  <a:noFill/>
                </a:ln>
                <a:solidFill>
                  <a:srgbClr val="292929"/>
                </a:solidFill>
                <a:effectLst/>
                <a:uLnTx/>
                <a:uFillTx/>
                <a:latin typeface="Abadi" panose="020B0604020104020204" pitchFamily="34" charset="0"/>
                <a:cs typeface="Arial"/>
              </a:rPr>
              <a:t>l</a:t>
            </a:r>
            <a:r>
              <a:rPr kumimoji="0" b="0" i="0" u="none" strike="noStrike" kern="1200" cap="none" spc="-85"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95" normalizeH="0" baseline="0" noProof="0" dirty="0">
                <a:ln>
                  <a:noFill/>
                </a:ln>
                <a:solidFill>
                  <a:srgbClr val="292929"/>
                </a:solidFill>
                <a:effectLst/>
                <a:uLnTx/>
                <a:uFillTx/>
                <a:latin typeface="Abadi" panose="020B0604020104020204" pitchFamily="34" charset="0"/>
                <a:cs typeface="Arial"/>
              </a:rPr>
              <a:t>u</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75" normalizeH="0" baseline="0" noProof="0" dirty="0">
                <a:ln>
                  <a:noFill/>
                </a:ln>
                <a:solidFill>
                  <a:srgbClr val="292929"/>
                </a:solidFill>
                <a:effectLst/>
                <a:uLnTx/>
                <a:uFillTx/>
                <a:latin typeface="Abadi" panose="020B0604020104020204" pitchFamily="34" charset="0"/>
                <a:cs typeface="Arial"/>
              </a:rPr>
              <a:t>c</a:t>
            </a:r>
            <a:r>
              <a:rPr kumimoji="0" b="0" i="0" u="none" strike="noStrike" kern="1200" cap="none" spc="-95" normalizeH="0" baseline="0" noProof="0" dirty="0">
                <a:ln>
                  <a:noFill/>
                </a:ln>
                <a:solidFill>
                  <a:srgbClr val="292929"/>
                </a:solidFill>
                <a:effectLst/>
                <a:uLnTx/>
                <a:uFillTx/>
                <a:latin typeface="Abadi" panose="020B0604020104020204" pitchFamily="34" charset="0"/>
                <a:cs typeface="Arial"/>
              </a:rPr>
              <a:t>h</a:t>
            </a:r>
            <a:endParaRPr kumimoji="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698500" marR="0" lvl="1" indent="-228600" algn="l" defTabSz="914400" rtl="0" eaLnBrk="1" fontAlgn="auto" latinLnBrk="0" hangingPunct="1">
              <a:lnSpc>
                <a:spcPct val="100000"/>
              </a:lnSpc>
              <a:spcBef>
                <a:spcPts val="1400"/>
              </a:spcBef>
              <a:spcAft>
                <a:spcPts val="0"/>
              </a:spcAft>
              <a:buClr>
                <a:srgbClr val="292929"/>
              </a:buClr>
              <a:buSzTx/>
              <a:buFont typeface="Arial"/>
              <a:buChar char="•"/>
              <a:tabLst>
                <a:tab pos="698500" algn="l"/>
              </a:tabLst>
              <a:defRPr/>
            </a:pPr>
            <a:r>
              <a:rPr kumimoji="0" b="0" i="0" u="none" strike="noStrike" kern="1200" cap="none" spc="-105" normalizeH="0" baseline="0" noProof="0" dirty="0">
                <a:ln>
                  <a:noFill/>
                </a:ln>
                <a:solidFill>
                  <a:srgbClr val="292929"/>
                </a:solidFill>
                <a:effectLst/>
                <a:uLnTx/>
                <a:uFillTx/>
                <a:latin typeface="Abadi" panose="020B0604020104020204" pitchFamily="34" charset="0"/>
                <a:cs typeface="Arial"/>
              </a:rPr>
              <a:t>M</a:t>
            </a:r>
            <a:r>
              <a:rPr kumimoji="0" b="0" i="0" u="none" strike="noStrike" kern="1200" cap="none" spc="-85"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95"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75" normalizeH="0" baseline="0" noProof="0" dirty="0">
                <a:ln>
                  <a:noFill/>
                </a:ln>
                <a:solidFill>
                  <a:srgbClr val="292929"/>
                </a:solidFill>
                <a:effectLst/>
                <a:uLnTx/>
                <a:uFillTx/>
                <a:latin typeface="Abadi" panose="020B0604020104020204" pitchFamily="34" charset="0"/>
                <a:cs typeface="Arial"/>
              </a:rPr>
              <a:t>y</a:t>
            </a:r>
            <a:r>
              <a:rPr kumimoji="0" b="0" i="0" u="none" strike="noStrike" kern="1200" cap="none" spc="8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50" normalizeH="0" baseline="0" noProof="0" dirty="0">
                <a:ln>
                  <a:noFill/>
                </a:ln>
                <a:solidFill>
                  <a:srgbClr val="292929"/>
                </a:solidFill>
                <a:effectLst/>
                <a:uLnTx/>
                <a:uFillTx/>
                <a:latin typeface="Abadi" panose="020B0604020104020204" pitchFamily="34" charset="0"/>
                <a:cs typeface="Arial"/>
              </a:rPr>
              <a:t>F</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35" normalizeH="0" baseline="0" noProof="0" dirty="0">
                <a:ln>
                  <a:noFill/>
                </a:ln>
                <a:solidFill>
                  <a:srgbClr val="292929"/>
                </a:solidFill>
                <a:effectLst/>
                <a:uLnTx/>
                <a:uFillTx/>
                <a:latin typeface="Abadi" panose="020B0604020104020204" pitchFamily="34" charset="0"/>
                <a:cs typeface="Arial"/>
              </a:rPr>
              <a:t>l</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con</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9</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bo</a:t>
            </a:r>
            <a:r>
              <a:rPr kumimoji="0" b="0" i="0" u="none" strike="noStrike" kern="1200" cap="none" spc="-20" normalizeH="0" baseline="0" noProof="0" dirty="0">
                <a:ln>
                  <a:noFill/>
                </a:ln>
                <a:solidFill>
                  <a:srgbClr val="292929"/>
                </a:solidFill>
                <a:effectLst/>
                <a:uLnTx/>
                <a:uFillTx/>
                <a:latin typeface="Abadi" panose="020B0604020104020204" pitchFamily="34" charset="0"/>
                <a:cs typeface="Arial"/>
              </a:rPr>
              <a:t>o</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ster</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v</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e</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r</a:t>
            </a:r>
            <a:r>
              <a:rPr kumimoji="0" b="0" i="0" u="none" strike="noStrike" kern="1200" cap="none" spc="-25" normalizeH="0" baseline="0" noProof="0" dirty="0">
                <a:ln>
                  <a:noFill/>
                </a:ln>
                <a:solidFill>
                  <a:srgbClr val="292929"/>
                </a:solidFill>
                <a:effectLst/>
                <a:uLnTx/>
                <a:uFillTx/>
                <a:latin typeface="Abadi" panose="020B0604020104020204" pitchFamily="34" charset="0"/>
                <a:cs typeface="Arial"/>
              </a:rPr>
              <a:t>si</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o</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105" normalizeH="0" baseline="0" noProof="0" dirty="0">
                <a:ln>
                  <a:noFill/>
                </a:ln>
                <a:solidFill>
                  <a:srgbClr val="292929"/>
                </a:solidFill>
                <a:effectLst/>
                <a:uLnTx/>
                <a:uFillTx/>
                <a:latin typeface="Abadi" panose="020B0604020104020204" pitchFamily="34" charset="0"/>
                <a:cs typeface="Arial"/>
              </a:rPr>
              <a:t>s</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we</a:t>
            </a:r>
            <a:r>
              <a:rPr kumimoji="0" b="0" i="0" u="none" strike="noStrike" kern="1200" cap="none" spc="-20" normalizeH="0" baseline="0" noProof="0" dirty="0">
                <a:ln>
                  <a:noFill/>
                </a:ln>
                <a:solidFill>
                  <a:srgbClr val="292929"/>
                </a:solidFill>
                <a:effectLst/>
                <a:uLnTx/>
                <a:uFillTx/>
                <a:latin typeface="Abadi" panose="020B0604020104020204" pitchFamily="34" charset="0"/>
                <a:cs typeface="Arial"/>
              </a:rPr>
              <a:t>r</a:t>
            </a:r>
            <a:r>
              <a:rPr kumimoji="0" b="0" i="0" u="none" strike="noStrike" kern="1200" cap="none" spc="-100" normalizeH="0" baseline="0" noProof="0" dirty="0">
                <a:ln>
                  <a:noFill/>
                </a:ln>
                <a:solidFill>
                  <a:srgbClr val="292929"/>
                </a:solidFill>
                <a:effectLst/>
                <a:uLnTx/>
                <a:uFillTx/>
                <a:latin typeface="Abadi" panose="020B0604020104020204" pitchFamily="34" charset="0"/>
                <a:cs typeface="Arial"/>
              </a:rPr>
              <a:t>e</a:t>
            </a:r>
            <a:r>
              <a:rPr kumimoji="0" b="0" i="0" u="none" strike="noStrike" kern="1200" cap="none" spc="1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75" normalizeH="0" baseline="0" noProof="0" dirty="0">
                <a:ln>
                  <a:noFill/>
                </a:ln>
                <a:solidFill>
                  <a:srgbClr val="292929"/>
                </a:solidFill>
                <a:effectLst/>
                <a:uLnTx/>
                <a:uFillTx/>
                <a:latin typeface="Abadi" panose="020B0604020104020204" pitchFamily="34" charset="0"/>
                <a:cs typeface="Arial"/>
              </a:rPr>
              <a:t>s</a:t>
            </a:r>
            <a:r>
              <a:rPr kumimoji="0" b="0" i="0" u="none" strike="noStrike" kern="1200" cap="none" spc="-95" normalizeH="0" baseline="0" noProof="0" dirty="0">
                <a:ln>
                  <a:noFill/>
                </a:ln>
                <a:solidFill>
                  <a:srgbClr val="292929"/>
                </a:solidFill>
                <a:effectLst/>
                <a:uLnTx/>
                <a:uFillTx/>
                <a:latin typeface="Abadi" panose="020B0604020104020204" pitchFamily="34" charset="0"/>
                <a:cs typeface="Arial"/>
              </a:rPr>
              <a:t>u</a:t>
            </a:r>
            <a:r>
              <a:rPr kumimoji="0" b="0" i="0" u="none" strike="noStrike" kern="1200" cap="none" spc="-90" normalizeH="0" baseline="0" noProof="0" dirty="0">
                <a:ln>
                  <a:noFill/>
                </a:ln>
                <a:solidFill>
                  <a:srgbClr val="292929"/>
                </a:solidFill>
                <a:effectLst/>
                <a:uLnTx/>
                <a:uFillTx/>
                <a:latin typeface="Abadi" panose="020B0604020104020204" pitchFamily="34" charset="0"/>
                <a:cs typeface="Arial"/>
              </a:rPr>
              <a:t>ccess</a:t>
            </a:r>
            <a:r>
              <a:rPr kumimoji="0" b="0" i="0" u="none" strike="noStrike" kern="1200" cap="none" spc="-65" normalizeH="0" baseline="0" noProof="0" dirty="0">
                <a:ln>
                  <a:noFill/>
                </a:ln>
                <a:solidFill>
                  <a:srgbClr val="292929"/>
                </a:solidFill>
                <a:effectLst/>
                <a:uLnTx/>
                <a:uFillTx/>
                <a:latin typeface="Abadi" panose="020B0604020104020204" pitchFamily="34" charset="0"/>
                <a:cs typeface="Arial"/>
              </a:rPr>
              <a:t>f</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u</a:t>
            </a:r>
            <a:r>
              <a:rPr kumimoji="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35"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15" normalizeH="0" baseline="0" noProof="0" dirty="0">
                <a:ln>
                  <a:noFill/>
                </a:ln>
                <a:solidFill>
                  <a:srgbClr val="292929"/>
                </a:solidFill>
                <a:effectLst/>
                <a:uLnTx/>
                <a:uFillTx/>
                <a:latin typeface="Abadi" panose="020B0604020104020204" pitchFamily="34" charset="0"/>
                <a:cs typeface="Arial"/>
              </a:rPr>
              <a:t>t</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l</a:t>
            </a:r>
            <a:r>
              <a:rPr kumimoji="0" b="0" i="0" u="none" strike="noStrike" kern="1200" cap="none" spc="-75"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25" normalizeH="0" baseline="0" noProof="0" dirty="0">
                <a:ln>
                  <a:noFill/>
                </a:ln>
                <a:solidFill>
                  <a:srgbClr val="292929"/>
                </a:solidFill>
                <a:effectLst/>
                <a:uLnTx/>
                <a:uFillTx/>
                <a:latin typeface="Abadi" panose="020B0604020104020204" pitchFamily="34" charset="0"/>
                <a:cs typeface="Arial"/>
              </a:rPr>
              <a:t>d</a:t>
            </a:r>
            <a:r>
              <a:rPr kumimoji="0" b="0" i="0" u="none" strike="noStrike" kern="1200" cap="none" spc="0" normalizeH="0" baseline="0" noProof="0" dirty="0">
                <a:ln>
                  <a:noFill/>
                </a:ln>
                <a:solidFill>
                  <a:srgbClr val="292929"/>
                </a:solidFill>
                <a:effectLst/>
                <a:uLnTx/>
                <a:uFillTx/>
                <a:latin typeface="Abadi" panose="020B0604020104020204" pitchFamily="34" charset="0"/>
                <a:cs typeface="Arial"/>
              </a:rPr>
              <a:t>i</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5" normalizeH="0" baseline="0" noProof="0" dirty="0">
                <a:ln>
                  <a:noFill/>
                </a:ln>
                <a:solidFill>
                  <a:srgbClr val="292929"/>
                </a:solidFill>
                <a:effectLst/>
                <a:uLnTx/>
                <a:uFillTx/>
                <a:latin typeface="Abadi" panose="020B0604020104020204" pitchFamily="34" charset="0"/>
                <a:cs typeface="Arial"/>
              </a:rPr>
              <a:t>g</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in</a:t>
            </a:r>
            <a:r>
              <a:rPr kumimoji="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5" normalizeH="0" baseline="0" noProof="0" dirty="0">
                <a:ln>
                  <a:noFill/>
                </a:ln>
                <a:solidFill>
                  <a:srgbClr val="292929"/>
                </a:solidFill>
                <a:effectLst/>
                <a:uLnTx/>
                <a:uFillTx/>
                <a:latin typeface="Abadi" panose="020B0604020104020204" pitchFamily="34" charset="0"/>
                <a:cs typeface="Arial"/>
              </a:rPr>
              <a:t>dr</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o</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100" normalizeH="0" baseline="0" noProof="0" dirty="0">
                <a:ln>
                  <a:noFill/>
                </a:ln>
                <a:solidFill>
                  <a:srgbClr val="292929"/>
                </a:solidFill>
                <a:effectLst/>
                <a:uLnTx/>
                <a:uFillTx/>
                <a:latin typeface="Abadi" panose="020B0604020104020204" pitchFamily="34" charset="0"/>
                <a:cs typeface="Arial"/>
              </a:rPr>
              <a:t>e</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75" normalizeH="0" baseline="0" noProof="0" dirty="0">
                <a:ln>
                  <a:noFill/>
                </a:ln>
                <a:solidFill>
                  <a:srgbClr val="292929"/>
                </a:solidFill>
                <a:effectLst/>
                <a:uLnTx/>
                <a:uFillTx/>
                <a:latin typeface="Abadi" panose="020B0604020104020204" pitchFamily="34" charset="0"/>
                <a:cs typeface="Arial"/>
              </a:rPr>
              <a:t>s</a:t>
            </a:r>
            <a:r>
              <a:rPr kumimoji="0" b="0" i="0" u="none" strike="noStrike" kern="1200" cap="none" spc="-95" normalizeH="0" baseline="0" noProof="0" dirty="0">
                <a:ln>
                  <a:noFill/>
                </a:ln>
                <a:solidFill>
                  <a:srgbClr val="292929"/>
                </a:solidFill>
                <a:effectLst/>
                <a:uLnTx/>
                <a:uFillTx/>
                <a:latin typeface="Abadi" panose="020B0604020104020204" pitchFamily="34" charset="0"/>
                <a:cs typeface="Arial"/>
              </a:rPr>
              <a:t>h</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ip</a:t>
            </a:r>
            <a:r>
              <a:rPr kumimoji="0" b="0" i="0" u="none" strike="noStrike" kern="1200" cap="none" spc="-105" normalizeH="0" baseline="0" noProof="0" dirty="0">
                <a:ln>
                  <a:noFill/>
                </a:ln>
                <a:solidFill>
                  <a:srgbClr val="292929"/>
                </a:solidFill>
                <a:effectLst/>
                <a:uLnTx/>
                <a:uFillTx/>
                <a:latin typeface="Abadi" panose="020B0604020104020204" pitchFamily="34" charset="0"/>
                <a:cs typeface="Arial"/>
              </a:rPr>
              <a:t>s</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h</a:t>
            </a:r>
            <a:r>
              <a:rPr kumimoji="0" b="0" i="0" u="none" strike="noStrike" kern="1200" cap="none" spc="-95"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80" normalizeH="0" baseline="0" noProof="0" dirty="0">
                <a:ln>
                  <a:noFill/>
                </a:ln>
                <a:solidFill>
                  <a:srgbClr val="292929"/>
                </a:solidFill>
                <a:effectLst/>
                <a:uLnTx/>
                <a:uFillTx/>
                <a:latin typeface="Abadi" panose="020B0604020104020204" pitchFamily="34" charset="0"/>
                <a:cs typeface="Arial"/>
              </a:rPr>
              <a:t>v</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i</a:t>
            </a:r>
            <a:r>
              <a:rPr kumimoji="0" b="0" i="0" u="none" strike="noStrike" kern="1200" cap="none" spc="-25"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5" normalizeH="0" baseline="0" noProof="0" dirty="0">
                <a:ln>
                  <a:noFill/>
                </a:ln>
                <a:solidFill>
                  <a:srgbClr val="292929"/>
                </a:solidFill>
                <a:effectLst/>
                <a:uLnTx/>
                <a:uFillTx/>
                <a:latin typeface="Abadi" panose="020B0604020104020204" pitchFamily="34" charset="0"/>
                <a:cs typeface="Arial"/>
              </a:rPr>
              <a:t>g</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p</a:t>
            </a:r>
            <a:r>
              <a:rPr kumimoji="0" b="0" i="0" u="none" strike="noStrike" kern="1200" cap="none" spc="-65"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y</a:t>
            </a:r>
            <a:r>
              <a:rPr kumimoji="0" b="0" i="0" u="none" strike="noStrike" kern="1200" cap="none" spc="-5" normalizeH="0" baseline="0" noProof="0" dirty="0">
                <a:ln>
                  <a:noFill/>
                </a:ln>
                <a:solidFill>
                  <a:srgbClr val="292929"/>
                </a:solidFill>
                <a:effectLst/>
                <a:uLnTx/>
                <a:uFillTx/>
                <a:latin typeface="Abadi" panose="020B0604020104020204" pitchFamily="34" charset="0"/>
                <a:cs typeface="Arial"/>
              </a:rPr>
              <a:t>lo</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d</a:t>
            </a:r>
            <a:r>
              <a:rPr kumimoji="0" b="0" i="0" u="none" strike="noStrike" kern="1200" cap="none" spc="6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ab</a:t>
            </a:r>
            <a:r>
              <a:rPr kumimoji="0" b="0" i="0" u="none" strike="noStrike" kern="1200" cap="none" spc="-35" normalizeH="0" baseline="0" noProof="0" dirty="0">
                <a:ln>
                  <a:noFill/>
                </a:ln>
                <a:solidFill>
                  <a:srgbClr val="292929"/>
                </a:solidFill>
                <a:effectLst/>
                <a:uLnTx/>
                <a:uFillTx/>
                <a:latin typeface="Abadi" panose="020B0604020104020204" pitchFamily="34" charset="0"/>
                <a:cs typeface="Arial"/>
              </a:rPr>
              <a:t>ov</a:t>
            </a:r>
            <a:r>
              <a:rPr kumimoji="0" b="0" i="0" u="none" strike="noStrike" kern="1200" cap="none" spc="-100" normalizeH="0" baseline="0" noProof="0" dirty="0">
                <a:ln>
                  <a:noFill/>
                </a:ln>
                <a:solidFill>
                  <a:srgbClr val="292929"/>
                </a:solidFill>
                <a:effectLst/>
                <a:uLnTx/>
                <a:uFillTx/>
                <a:latin typeface="Abadi" panose="020B0604020104020204" pitchFamily="34" charset="0"/>
                <a:cs typeface="Arial"/>
              </a:rPr>
              <a:t>e</a:t>
            </a:r>
            <a:r>
              <a:rPr kumimoji="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0" normalizeH="0" baseline="0" noProof="0" dirty="0">
                <a:ln>
                  <a:noFill/>
                </a:ln>
                <a:solidFill>
                  <a:srgbClr val="292929"/>
                </a:solidFill>
                <a:effectLst/>
                <a:uLnTx/>
                <a:uFillTx/>
                <a:latin typeface="Abadi" panose="020B0604020104020204" pitchFamily="34" charset="0"/>
                <a:cs typeface="Arial"/>
              </a:rPr>
              <a:t>t</a:t>
            </a:r>
            <a:r>
              <a:rPr kumimoji="0" b="0" i="0" u="none" strike="noStrike" kern="1200" cap="none" spc="5" normalizeH="0" baseline="0" noProof="0" dirty="0">
                <a:ln>
                  <a:noFill/>
                </a:ln>
                <a:solidFill>
                  <a:srgbClr val="292929"/>
                </a:solidFill>
                <a:effectLst/>
                <a:uLnTx/>
                <a:uFillTx/>
                <a:latin typeface="Abadi" panose="020B0604020104020204" pitchFamily="34" charset="0"/>
                <a:cs typeface="Arial"/>
              </a:rPr>
              <a:t>h</a:t>
            </a:r>
            <a:r>
              <a:rPr kumimoji="0" b="0" i="0" u="none" strike="noStrike" kern="1200" cap="none" spc="-100" normalizeH="0" baseline="0" noProof="0" dirty="0">
                <a:ln>
                  <a:noFill/>
                </a:ln>
                <a:solidFill>
                  <a:srgbClr val="292929"/>
                </a:solidFill>
                <a:effectLst/>
                <a:uLnTx/>
                <a:uFillTx/>
                <a:latin typeface="Abadi" panose="020B0604020104020204" pitchFamily="34" charset="0"/>
                <a:cs typeface="Arial"/>
              </a:rPr>
              <a:t>e</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95"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80" normalizeH="0" baseline="0" noProof="0" dirty="0">
                <a:ln>
                  <a:noFill/>
                </a:ln>
                <a:solidFill>
                  <a:srgbClr val="292929"/>
                </a:solidFill>
                <a:effectLst/>
                <a:uLnTx/>
                <a:uFillTx/>
                <a:latin typeface="Abadi" panose="020B0604020104020204" pitchFamily="34" charset="0"/>
                <a:cs typeface="Arial"/>
              </a:rPr>
              <a:t>v</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e</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r</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ag</a:t>
            </a:r>
            <a:r>
              <a:rPr kumimoji="0" b="0" i="0" u="none" strike="noStrike" kern="1200" cap="none" spc="-90" normalizeH="0" baseline="0" noProof="0" dirty="0">
                <a:ln>
                  <a:noFill/>
                </a:ln>
                <a:solidFill>
                  <a:srgbClr val="292929"/>
                </a:solidFill>
                <a:effectLst/>
                <a:uLnTx/>
                <a:uFillTx/>
                <a:latin typeface="Abadi" panose="020B0604020104020204" pitchFamily="34" charset="0"/>
                <a:cs typeface="Arial"/>
              </a:rPr>
              <a:t>e</a:t>
            </a:r>
            <a:endParaRPr kumimoji="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698500" marR="0" lvl="1" indent="-228600" algn="l" defTabSz="914400" rtl="0" eaLnBrk="1" fontAlgn="auto" latinLnBrk="0" hangingPunct="1">
              <a:lnSpc>
                <a:spcPct val="100000"/>
              </a:lnSpc>
              <a:spcBef>
                <a:spcPts val="1400"/>
              </a:spcBef>
              <a:spcAft>
                <a:spcPts val="0"/>
              </a:spcAft>
              <a:buClr>
                <a:srgbClr val="292929"/>
              </a:buClr>
              <a:buSzTx/>
              <a:buFont typeface="Arial"/>
              <a:buChar char="•"/>
              <a:tabLst>
                <a:tab pos="698500" algn="l"/>
              </a:tabLst>
              <a:defRPr/>
            </a:pPr>
            <a:r>
              <a:rPr kumimoji="0" b="0" i="0" u="none" strike="noStrike" kern="1200" cap="none" spc="-40" normalizeH="0" baseline="0" noProof="0" dirty="0">
                <a:ln>
                  <a:noFill/>
                </a:ln>
                <a:solidFill>
                  <a:srgbClr val="292929"/>
                </a:solidFill>
                <a:effectLst/>
                <a:uLnTx/>
                <a:uFillTx/>
                <a:latin typeface="Abadi" panose="020B0604020104020204" pitchFamily="34" charset="0"/>
                <a:cs typeface="Arial"/>
              </a:rPr>
              <a:t>Al</a:t>
            </a:r>
            <a:r>
              <a:rPr kumimoji="0" b="0" i="0" u="none" strike="noStrike" kern="1200" cap="none" spc="-85" normalizeH="0" baseline="0" noProof="0" dirty="0">
                <a:ln>
                  <a:noFill/>
                </a:ln>
                <a:solidFill>
                  <a:srgbClr val="292929"/>
                </a:solidFill>
                <a:effectLst/>
                <a:uLnTx/>
                <a:uFillTx/>
                <a:latin typeface="Abadi" panose="020B0604020104020204" pitchFamily="34" charset="0"/>
                <a:cs typeface="Arial"/>
              </a:rPr>
              <a:t>m</a:t>
            </a:r>
            <a:r>
              <a:rPr kumimoji="0" b="0" i="0" u="none" strike="noStrike" kern="1200" cap="none" spc="-15" normalizeH="0" baseline="0" noProof="0" dirty="0">
                <a:ln>
                  <a:noFill/>
                </a:ln>
                <a:solidFill>
                  <a:srgbClr val="292929"/>
                </a:solidFill>
                <a:effectLst/>
                <a:uLnTx/>
                <a:uFillTx/>
                <a:latin typeface="Abadi" panose="020B0604020104020204" pitchFamily="34" charset="0"/>
                <a:cs typeface="Arial"/>
              </a:rPr>
              <a:t>ost</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100</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of</a:t>
            </a:r>
            <a:r>
              <a:rPr kumimoji="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05" normalizeH="0" baseline="0" noProof="0" dirty="0">
                <a:ln>
                  <a:noFill/>
                </a:ln>
                <a:solidFill>
                  <a:srgbClr val="292929"/>
                </a:solidFill>
                <a:effectLst/>
                <a:uLnTx/>
                <a:uFillTx/>
                <a:latin typeface="Abadi" panose="020B0604020104020204" pitchFamily="34" charset="0"/>
                <a:cs typeface="Arial"/>
              </a:rPr>
              <a:t>m</a:t>
            </a:r>
            <a:r>
              <a:rPr kumimoji="0" b="0" i="0" u="none" strike="noStrike" kern="1200" cap="none" spc="-65" normalizeH="0" baseline="0" noProof="0" dirty="0">
                <a:ln>
                  <a:noFill/>
                </a:ln>
                <a:solidFill>
                  <a:srgbClr val="292929"/>
                </a:solidFill>
                <a:effectLst/>
                <a:uLnTx/>
                <a:uFillTx/>
                <a:latin typeface="Abadi" panose="020B0604020104020204" pitchFamily="34" charset="0"/>
                <a:cs typeface="Arial"/>
              </a:rPr>
              <a:t>iss</a:t>
            </a:r>
            <a:r>
              <a:rPr kumimoji="0" b="0" i="0" u="none" strike="noStrike" kern="1200" cap="none" spc="-5" normalizeH="0" baseline="0" noProof="0" dirty="0">
                <a:ln>
                  <a:noFill/>
                </a:ln>
                <a:solidFill>
                  <a:srgbClr val="292929"/>
                </a:solidFill>
                <a:effectLst/>
                <a:uLnTx/>
                <a:uFillTx/>
                <a:latin typeface="Abadi" panose="020B0604020104020204" pitchFamily="34" charset="0"/>
                <a:cs typeface="Arial"/>
              </a:rPr>
              <a:t>io</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o</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u</a:t>
            </a:r>
            <a:r>
              <a:rPr kumimoji="0" b="0" i="0" u="none" strike="noStrike" kern="1200" cap="none" spc="-35" normalizeH="0" baseline="0" noProof="0" dirty="0">
                <a:ln>
                  <a:noFill/>
                </a:ln>
                <a:solidFill>
                  <a:srgbClr val="292929"/>
                </a:solidFill>
                <a:effectLst/>
                <a:uLnTx/>
                <a:uFillTx/>
                <a:latin typeface="Abadi" panose="020B0604020104020204" pitchFamily="34" charset="0"/>
                <a:cs typeface="Arial"/>
              </a:rPr>
              <a:t>tco</a:t>
            </a:r>
            <a:r>
              <a:rPr kumimoji="0" b="0" i="0" u="none" strike="noStrike" kern="1200" cap="none" spc="-65" normalizeH="0" baseline="0" noProof="0" dirty="0">
                <a:ln>
                  <a:noFill/>
                </a:ln>
                <a:solidFill>
                  <a:srgbClr val="292929"/>
                </a:solidFill>
                <a:effectLst/>
                <a:uLnTx/>
                <a:uFillTx/>
                <a:latin typeface="Abadi" panose="020B0604020104020204" pitchFamily="34" charset="0"/>
                <a:cs typeface="Arial"/>
              </a:rPr>
              <a:t>m</a:t>
            </a:r>
            <a:r>
              <a:rPr kumimoji="0" b="0" i="0" u="none" strike="noStrike" kern="1200" cap="none" spc="-105" normalizeH="0" baseline="0" noProof="0" dirty="0">
                <a:ln>
                  <a:noFill/>
                </a:ln>
                <a:solidFill>
                  <a:srgbClr val="292929"/>
                </a:solidFill>
                <a:effectLst/>
                <a:uLnTx/>
                <a:uFillTx/>
                <a:latin typeface="Abadi" panose="020B0604020104020204" pitchFamily="34" charset="0"/>
                <a:cs typeface="Arial"/>
              </a:rPr>
              <a:t>es</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we</a:t>
            </a:r>
            <a:r>
              <a:rPr kumimoji="0" b="0" i="0" u="none" strike="noStrike" kern="1200" cap="none" spc="-20" normalizeH="0" baseline="0" noProof="0" dirty="0">
                <a:ln>
                  <a:noFill/>
                </a:ln>
                <a:solidFill>
                  <a:srgbClr val="292929"/>
                </a:solidFill>
                <a:effectLst/>
                <a:uLnTx/>
                <a:uFillTx/>
                <a:latin typeface="Abadi" panose="020B0604020104020204" pitchFamily="34" charset="0"/>
                <a:cs typeface="Arial"/>
              </a:rPr>
              <a:t>r</a:t>
            </a:r>
            <a:r>
              <a:rPr kumimoji="0" b="0" i="0" u="none" strike="noStrike" kern="1200" cap="none" spc="-100" normalizeH="0" baseline="0" noProof="0" dirty="0">
                <a:ln>
                  <a:noFill/>
                </a:ln>
                <a:solidFill>
                  <a:srgbClr val="292929"/>
                </a:solidFill>
                <a:effectLst/>
                <a:uLnTx/>
                <a:uFillTx/>
                <a:latin typeface="Abadi" panose="020B0604020104020204" pitchFamily="34" charset="0"/>
                <a:cs typeface="Arial"/>
              </a:rPr>
              <a:t>e</a:t>
            </a:r>
            <a:r>
              <a:rPr kumimoji="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75" normalizeH="0" baseline="0" noProof="0" dirty="0">
                <a:ln>
                  <a:noFill/>
                </a:ln>
                <a:solidFill>
                  <a:srgbClr val="292929"/>
                </a:solidFill>
                <a:effectLst/>
                <a:uLnTx/>
                <a:uFillTx/>
                <a:latin typeface="Abadi" panose="020B0604020104020204" pitchFamily="34" charset="0"/>
                <a:cs typeface="Arial"/>
              </a:rPr>
              <a:t>s</a:t>
            </a:r>
            <a:r>
              <a:rPr kumimoji="0" b="0" i="0" u="none" strike="noStrike" kern="1200" cap="none" spc="-95" normalizeH="0" baseline="0" noProof="0" dirty="0">
                <a:ln>
                  <a:noFill/>
                </a:ln>
                <a:solidFill>
                  <a:srgbClr val="292929"/>
                </a:solidFill>
                <a:effectLst/>
                <a:uLnTx/>
                <a:uFillTx/>
                <a:latin typeface="Abadi" panose="020B0604020104020204" pitchFamily="34" charset="0"/>
                <a:cs typeface="Arial"/>
              </a:rPr>
              <a:t>u</a:t>
            </a:r>
            <a:r>
              <a:rPr kumimoji="0" b="0" i="0" u="none" strike="noStrike" kern="1200" cap="none" spc="-90" normalizeH="0" baseline="0" noProof="0" dirty="0">
                <a:ln>
                  <a:noFill/>
                </a:ln>
                <a:solidFill>
                  <a:srgbClr val="292929"/>
                </a:solidFill>
                <a:effectLst/>
                <a:uLnTx/>
                <a:uFillTx/>
                <a:latin typeface="Abadi" panose="020B0604020104020204" pitchFamily="34" charset="0"/>
                <a:cs typeface="Arial"/>
              </a:rPr>
              <a:t>ccess</a:t>
            </a:r>
            <a:r>
              <a:rPr kumimoji="0" b="0" i="0" u="none" strike="noStrike" kern="1200" cap="none" spc="-65" normalizeH="0" baseline="0" noProof="0" dirty="0">
                <a:ln>
                  <a:noFill/>
                </a:ln>
                <a:solidFill>
                  <a:srgbClr val="292929"/>
                </a:solidFill>
                <a:effectLst/>
                <a:uLnTx/>
                <a:uFillTx/>
                <a:latin typeface="Abadi" panose="020B0604020104020204" pitchFamily="34" charset="0"/>
                <a:cs typeface="Arial"/>
              </a:rPr>
              <a:t>f</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u</a:t>
            </a:r>
            <a:r>
              <a:rPr kumimoji="0" b="0" i="0" u="none" strike="noStrike" kern="1200" cap="none" spc="-35" normalizeH="0" baseline="0" noProof="0" dirty="0">
                <a:ln>
                  <a:noFill/>
                </a:ln>
                <a:solidFill>
                  <a:srgbClr val="292929"/>
                </a:solidFill>
                <a:effectLst/>
                <a:uLnTx/>
                <a:uFillTx/>
                <a:latin typeface="Abadi" panose="020B0604020104020204" pitchFamily="34" charset="0"/>
                <a:cs typeface="Arial"/>
              </a:rPr>
              <a:t>l</a:t>
            </a:r>
            <a:endParaRPr kumimoji="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698500" marR="0" lvl="1" indent="-228600" algn="l" defTabSz="914400" rtl="0" eaLnBrk="1" fontAlgn="auto" latinLnBrk="0" hangingPunct="1">
              <a:lnSpc>
                <a:spcPct val="100000"/>
              </a:lnSpc>
              <a:spcBef>
                <a:spcPts val="1400"/>
              </a:spcBef>
              <a:spcAft>
                <a:spcPts val="0"/>
              </a:spcAft>
              <a:buClr>
                <a:srgbClr val="292929"/>
              </a:buClr>
              <a:buSzTx/>
              <a:buFont typeface="Arial"/>
              <a:buChar char="•"/>
              <a:tabLst>
                <a:tab pos="698500" algn="l"/>
              </a:tabLst>
              <a:defRPr/>
            </a:pPr>
            <a:r>
              <a:rPr kumimoji="0" b="0" i="0" u="none" strike="noStrike" kern="1200" cap="none" spc="-85" normalizeH="0" baseline="0" noProof="0" dirty="0">
                <a:ln>
                  <a:noFill/>
                </a:ln>
                <a:solidFill>
                  <a:srgbClr val="292929"/>
                </a:solidFill>
                <a:effectLst/>
                <a:uLnTx/>
                <a:uFillTx/>
                <a:latin typeface="Abadi" panose="020B0604020104020204" pitchFamily="34" charset="0"/>
                <a:cs typeface="Arial"/>
              </a:rPr>
              <a:t>Two</a:t>
            </a:r>
            <a:r>
              <a:rPr kumimoji="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0" normalizeH="0" baseline="0" noProof="0" dirty="0">
                <a:ln>
                  <a:noFill/>
                </a:ln>
                <a:solidFill>
                  <a:srgbClr val="292929"/>
                </a:solidFill>
                <a:effectLst/>
                <a:uLnTx/>
                <a:uFillTx/>
                <a:latin typeface="Abadi" panose="020B0604020104020204" pitchFamily="34" charset="0"/>
                <a:cs typeface="Arial"/>
              </a:rPr>
              <a:t>b</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o</a:t>
            </a:r>
            <a:r>
              <a:rPr kumimoji="0" b="0" i="0" u="none" strike="noStrike" kern="1200" cap="none" spc="-25" normalizeH="0" baseline="0" noProof="0" dirty="0">
                <a:ln>
                  <a:noFill/>
                </a:ln>
                <a:solidFill>
                  <a:srgbClr val="292929"/>
                </a:solidFill>
                <a:effectLst/>
                <a:uLnTx/>
                <a:uFillTx/>
                <a:latin typeface="Abadi" panose="020B0604020104020204" pitchFamily="34" charset="0"/>
                <a:cs typeface="Arial"/>
              </a:rPr>
              <a:t>oster</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ve</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r</a:t>
            </a:r>
            <a:r>
              <a:rPr kumimoji="0" b="0" i="0" u="none" strike="noStrike" kern="1200" cap="none" spc="-25" normalizeH="0" baseline="0" noProof="0" dirty="0">
                <a:ln>
                  <a:noFill/>
                </a:ln>
                <a:solidFill>
                  <a:srgbClr val="292929"/>
                </a:solidFill>
                <a:effectLst/>
                <a:uLnTx/>
                <a:uFillTx/>
                <a:latin typeface="Abadi" panose="020B0604020104020204" pitchFamily="34" charset="0"/>
                <a:cs typeface="Arial"/>
              </a:rPr>
              <a:t>si</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o</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105" normalizeH="0" baseline="0" noProof="0" dirty="0">
                <a:ln>
                  <a:noFill/>
                </a:ln>
                <a:solidFill>
                  <a:srgbClr val="292929"/>
                </a:solidFill>
                <a:effectLst/>
                <a:uLnTx/>
                <a:uFillTx/>
                <a:latin typeface="Abadi" panose="020B0604020104020204" pitchFamily="34" charset="0"/>
                <a:cs typeface="Arial"/>
              </a:rPr>
              <a:t>s</a:t>
            </a:r>
            <a:r>
              <a:rPr kumimoji="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5" normalizeH="0" baseline="0" noProof="0" dirty="0">
                <a:ln>
                  <a:noFill/>
                </a:ln>
                <a:solidFill>
                  <a:srgbClr val="292929"/>
                </a:solidFill>
                <a:effectLst/>
                <a:uLnTx/>
                <a:uFillTx/>
                <a:latin typeface="Abadi" panose="020B0604020104020204" pitchFamily="34" charset="0"/>
                <a:cs typeface="Arial"/>
              </a:rPr>
              <a:t>f</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35" normalizeH="0" baseline="0" noProof="0" dirty="0">
                <a:ln>
                  <a:noFill/>
                </a:ln>
                <a:solidFill>
                  <a:srgbClr val="292929"/>
                </a:solidFill>
                <a:effectLst/>
                <a:uLnTx/>
                <a:uFillTx/>
                <a:latin typeface="Abadi" panose="020B0604020104020204" pitchFamily="34" charset="0"/>
                <a:cs typeface="Arial"/>
              </a:rPr>
              <a:t>i</a:t>
            </a:r>
            <a:r>
              <a:rPr kumimoji="0" b="0" i="0" u="none" strike="noStrike" kern="1200" cap="none" spc="-25" normalizeH="0" baseline="0" noProof="0" dirty="0">
                <a:ln>
                  <a:noFill/>
                </a:ln>
                <a:solidFill>
                  <a:srgbClr val="292929"/>
                </a:solidFill>
                <a:effectLst/>
                <a:uLnTx/>
                <a:uFillTx/>
                <a:latin typeface="Abadi" panose="020B0604020104020204" pitchFamily="34" charset="0"/>
                <a:cs typeface="Arial"/>
              </a:rPr>
              <a:t>le</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d</a:t>
            </a:r>
            <a:r>
              <a:rPr kumimoji="0" b="0" i="0" u="none" strike="noStrike" kern="1200" cap="none" spc="6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35"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15" normalizeH="0" baseline="0" noProof="0" dirty="0">
                <a:ln>
                  <a:noFill/>
                </a:ln>
                <a:solidFill>
                  <a:srgbClr val="292929"/>
                </a:solidFill>
                <a:effectLst/>
                <a:uLnTx/>
                <a:uFillTx/>
                <a:latin typeface="Abadi" panose="020B0604020104020204" pitchFamily="34" charset="0"/>
                <a:cs typeface="Arial"/>
              </a:rPr>
              <a:t>t</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l</a:t>
            </a:r>
            <a:r>
              <a:rPr kumimoji="0" b="0" i="0" u="none" strike="noStrike" kern="1200" cap="none" spc="-75"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25" normalizeH="0" baseline="0" noProof="0" dirty="0">
                <a:ln>
                  <a:noFill/>
                </a:ln>
                <a:solidFill>
                  <a:srgbClr val="292929"/>
                </a:solidFill>
                <a:effectLst/>
                <a:uLnTx/>
                <a:uFillTx/>
                <a:latin typeface="Abadi" panose="020B0604020104020204" pitchFamily="34" charset="0"/>
                <a:cs typeface="Arial"/>
              </a:rPr>
              <a:t>d</a:t>
            </a:r>
            <a:r>
              <a:rPr kumimoji="0" b="0" i="0" u="none" strike="noStrike" kern="1200" cap="none" spc="0" normalizeH="0" baseline="0" noProof="0" dirty="0">
                <a:ln>
                  <a:noFill/>
                </a:ln>
                <a:solidFill>
                  <a:srgbClr val="292929"/>
                </a:solidFill>
                <a:effectLst/>
                <a:uLnTx/>
                <a:uFillTx/>
                <a:latin typeface="Abadi" panose="020B0604020104020204" pitchFamily="34" charset="0"/>
                <a:cs typeface="Arial"/>
              </a:rPr>
              <a:t>i</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5" normalizeH="0" baseline="0" noProof="0" dirty="0">
                <a:ln>
                  <a:noFill/>
                </a:ln>
                <a:solidFill>
                  <a:srgbClr val="292929"/>
                </a:solidFill>
                <a:effectLst/>
                <a:uLnTx/>
                <a:uFillTx/>
                <a:latin typeface="Abadi" panose="020B0604020104020204" pitchFamily="34" charset="0"/>
                <a:cs typeface="Arial"/>
              </a:rPr>
              <a:t>g</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in</a:t>
            </a:r>
            <a:r>
              <a:rPr kumimoji="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5" normalizeH="0" baseline="0" noProof="0" dirty="0">
                <a:ln>
                  <a:noFill/>
                </a:ln>
                <a:solidFill>
                  <a:srgbClr val="292929"/>
                </a:solidFill>
                <a:effectLst/>
                <a:uLnTx/>
                <a:uFillTx/>
                <a:latin typeface="Abadi" panose="020B0604020104020204" pitchFamily="34" charset="0"/>
                <a:cs typeface="Arial"/>
              </a:rPr>
              <a:t>dr</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o</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100" normalizeH="0" baseline="0" noProof="0" dirty="0">
                <a:ln>
                  <a:noFill/>
                </a:ln>
                <a:solidFill>
                  <a:srgbClr val="292929"/>
                </a:solidFill>
                <a:effectLst/>
                <a:uLnTx/>
                <a:uFillTx/>
                <a:latin typeface="Abadi" panose="020B0604020104020204" pitchFamily="34" charset="0"/>
                <a:cs typeface="Arial"/>
              </a:rPr>
              <a:t>e</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75" normalizeH="0" baseline="0" noProof="0" dirty="0">
                <a:ln>
                  <a:noFill/>
                </a:ln>
                <a:solidFill>
                  <a:srgbClr val="292929"/>
                </a:solidFill>
                <a:effectLst/>
                <a:uLnTx/>
                <a:uFillTx/>
                <a:latin typeface="Abadi" panose="020B0604020104020204" pitchFamily="34" charset="0"/>
                <a:cs typeface="Arial"/>
              </a:rPr>
              <a:t>s</a:t>
            </a:r>
            <a:r>
              <a:rPr kumimoji="0" b="0" i="0" u="none" strike="noStrike" kern="1200" cap="none" spc="-95" normalizeH="0" baseline="0" noProof="0" dirty="0">
                <a:ln>
                  <a:noFill/>
                </a:ln>
                <a:solidFill>
                  <a:srgbClr val="292929"/>
                </a:solidFill>
                <a:effectLst/>
                <a:uLnTx/>
                <a:uFillTx/>
                <a:latin typeface="Abadi" panose="020B0604020104020204" pitchFamily="34" charset="0"/>
                <a:cs typeface="Arial"/>
              </a:rPr>
              <a:t>h</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ip</a:t>
            </a:r>
            <a:r>
              <a:rPr kumimoji="0" b="0" i="0" u="none" strike="noStrike" kern="1200" cap="none" spc="-105" normalizeH="0" baseline="0" noProof="0" dirty="0">
                <a:ln>
                  <a:noFill/>
                </a:ln>
                <a:solidFill>
                  <a:srgbClr val="292929"/>
                </a:solidFill>
                <a:effectLst/>
                <a:uLnTx/>
                <a:uFillTx/>
                <a:latin typeface="Abadi" panose="020B0604020104020204" pitchFamily="34" charset="0"/>
                <a:cs typeface="Arial"/>
              </a:rPr>
              <a:t>s</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in</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2015</a:t>
            </a:r>
            <a:r>
              <a:rPr kumimoji="0" b="0" i="0" u="none" strike="noStrike" kern="1200" cap="none" spc="-80" normalizeH="0" baseline="0" noProof="0" dirty="0">
                <a:ln>
                  <a:noFill/>
                </a:ln>
                <a:solidFill>
                  <a:srgbClr val="292929"/>
                </a:solidFill>
                <a:effectLst/>
                <a:uLnTx/>
                <a:uFillTx/>
                <a:latin typeface="Abadi" panose="020B0604020104020204" pitchFamily="34" charset="0"/>
                <a:cs typeface="Arial"/>
              </a:rPr>
              <a:t>:</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50" normalizeH="0" baseline="0" noProof="0" dirty="0">
                <a:ln>
                  <a:noFill/>
                </a:ln>
                <a:solidFill>
                  <a:srgbClr val="292929"/>
                </a:solidFill>
                <a:effectLst/>
                <a:uLnTx/>
                <a:uFillTx/>
                <a:latin typeface="Abadi" panose="020B0604020104020204" pitchFamily="34" charset="0"/>
                <a:cs typeface="Arial"/>
              </a:rPr>
              <a:t>F</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9</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v</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1</a:t>
            </a:r>
            <a:r>
              <a:rPr kumimoji="0" b="0" i="0" u="none" strike="noStrike" kern="1200" cap="none" spc="-90" normalizeH="0" baseline="0" noProof="0" dirty="0">
                <a:ln>
                  <a:noFill/>
                </a:ln>
                <a:solidFill>
                  <a:srgbClr val="292929"/>
                </a:solidFill>
                <a:effectLst/>
                <a:uLnTx/>
                <a:uFillTx/>
                <a:latin typeface="Abadi" panose="020B0604020104020204" pitchFamily="34" charset="0"/>
                <a:cs typeface="Arial"/>
              </a:rPr>
              <a:t>.</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1</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20" normalizeH="0" baseline="0" noProof="0" dirty="0">
                <a:ln>
                  <a:noFill/>
                </a:ln>
                <a:solidFill>
                  <a:srgbClr val="292929"/>
                </a:solidFill>
                <a:effectLst/>
                <a:uLnTx/>
                <a:uFillTx/>
                <a:latin typeface="Abadi" panose="020B0604020104020204" pitchFamily="34" charset="0"/>
                <a:cs typeface="Arial"/>
              </a:rPr>
              <a:t>B</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101</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2</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85"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95"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5" normalizeH="0" baseline="0" noProof="0" dirty="0">
                <a:ln>
                  <a:noFill/>
                </a:ln>
                <a:solidFill>
                  <a:srgbClr val="292929"/>
                </a:solidFill>
                <a:effectLst/>
                <a:uLnTx/>
                <a:uFillTx/>
                <a:latin typeface="Abadi" panose="020B0604020104020204" pitchFamily="34" charset="0"/>
                <a:cs typeface="Arial"/>
              </a:rPr>
              <a:t>d</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50" normalizeH="0" baseline="0" noProof="0" dirty="0">
                <a:ln>
                  <a:noFill/>
                </a:ln>
                <a:solidFill>
                  <a:srgbClr val="292929"/>
                </a:solidFill>
                <a:effectLst/>
                <a:uLnTx/>
                <a:uFillTx/>
                <a:latin typeface="Abadi" panose="020B0604020104020204" pitchFamily="34" charset="0"/>
                <a:cs typeface="Arial"/>
              </a:rPr>
              <a:t>F</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9</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v</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1</a:t>
            </a:r>
            <a:r>
              <a:rPr kumimoji="0" b="0" i="0" u="none" strike="noStrike" kern="1200" cap="none" spc="-90" normalizeH="0" baseline="0" noProof="0" dirty="0">
                <a:ln>
                  <a:noFill/>
                </a:ln>
                <a:solidFill>
                  <a:srgbClr val="292929"/>
                </a:solidFill>
                <a:effectLst/>
                <a:uLnTx/>
                <a:uFillTx/>
                <a:latin typeface="Abadi" panose="020B0604020104020204" pitchFamily="34" charset="0"/>
                <a:cs typeface="Arial"/>
              </a:rPr>
              <a:t>.</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1</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20" normalizeH="0" baseline="0" noProof="0" dirty="0">
                <a:ln>
                  <a:noFill/>
                </a:ln>
                <a:solidFill>
                  <a:srgbClr val="292929"/>
                </a:solidFill>
                <a:effectLst/>
                <a:uLnTx/>
                <a:uFillTx/>
                <a:latin typeface="Abadi" panose="020B0604020104020204" pitchFamily="34" charset="0"/>
                <a:cs typeface="Arial"/>
              </a:rPr>
              <a:t>B</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1015</a:t>
            </a:r>
            <a:endParaRPr kumimoji="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698500" marR="0" lvl="1" indent="-228600" algn="l" defTabSz="914400" rtl="0" eaLnBrk="1" fontAlgn="auto" latinLnBrk="0" hangingPunct="1">
              <a:lnSpc>
                <a:spcPct val="100000"/>
              </a:lnSpc>
              <a:spcBef>
                <a:spcPts val="1400"/>
              </a:spcBef>
              <a:spcAft>
                <a:spcPts val="0"/>
              </a:spcAft>
              <a:buClr>
                <a:srgbClr val="292929"/>
              </a:buClr>
              <a:buSzTx/>
              <a:buFont typeface="Arial"/>
              <a:buChar char="•"/>
              <a:tabLst>
                <a:tab pos="698500" algn="l"/>
              </a:tabLst>
              <a:defRPr/>
            </a:pPr>
            <a:r>
              <a:rPr kumimoji="0" b="0" i="0" u="none" strike="noStrike" kern="1200" cap="none" spc="-120" normalizeH="0" baseline="0" noProof="0" dirty="0">
                <a:ln>
                  <a:noFill/>
                </a:ln>
                <a:solidFill>
                  <a:srgbClr val="292929"/>
                </a:solidFill>
                <a:effectLst/>
                <a:uLnTx/>
                <a:uFillTx/>
                <a:latin typeface="Abadi" panose="020B0604020104020204" pitchFamily="34" charset="0"/>
                <a:cs typeface="Arial"/>
              </a:rPr>
              <a:t>Th</a:t>
            </a:r>
            <a:r>
              <a:rPr kumimoji="0" b="0" i="0" u="none" strike="noStrike" kern="1200" cap="none" spc="-100" normalizeH="0" baseline="0" noProof="0" dirty="0">
                <a:ln>
                  <a:noFill/>
                </a:ln>
                <a:solidFill>
                  <a:srgbClr val="292929"/>
                </a:solidFill>
                <a:effectLst/>
                <a:uLnTx/>
                <a:uFillTx/>
                <a:latin typeface="Abadi" panose="020B0604020104020204" pitchFamily="34" charset="0"/>
                <a:cs typeface="Arial"/>
              </a:rPr>
              <a:t>e</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nu</a:t>
            </a:r>
            <a:r>
              <a:rPr kumimoji="0" b="0" i="0" u="none" strike="noStrike" kern="1200" cap="none" spc="-105" normalizeH="0" baseline="0" noProof="0" dirty="0">
                <a:ln>
                  <a:noFill/>
                </a:ln>
                <a:solidFill>
                  <a:srgbClr val="292929"/>
                </a:solidFill>
                <a:effectLst/>
                <a:uLnTx/>
                <a:uFillTx/>
                <a:latin typeface="Abadi" panose="020B0604020104020204" pitchFamily="34" charset="0"/>
                <a:cs typeface="Arial"/>
              </a:rPr>
              <a:t>m</a:t>
            </a:r>
            <a:r>
              <a:rPr kumimoji="0" b="0" i="0" u="none" strike="noStrike" kern="1200" cap="none" spc="-25" normalizeH="0" baseline="0" noProof="0" dirty="0">
                <a:ln>
                  <a:noFill/>
                </a:ln>
                <a:solidFill>
                  <a:srgbClr val="292929"/>
                </a:solidFill>
                <a:effectLst/>
                <a:uLnTx/>
                <a:uFillTx/>
                <a:latin typeface="Abadi" panose="020B0604020104020204" pitchFamily="34" charset="0"/>
                <a:cs typeface="Arial"/>
              </a:rPr>
              <a:t>ber</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of</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l</a:t>
            </a:r>
            <a:r>
              <a:rPr kumimoji="0" b="0" i="0" u="none" strike="noStrike" kern="1200" cap="none" spc="-75"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25" normalizeH="0" baseline="0" noProof="0" dirty="0">
                <a:ln>
                  <a:noFill/>
                </a:ln>
                <a:solidFill>
                  <a:srgbClr val="292929"/>
                </a:solidFill>
                <a:effectLst/>
                <a:uLnTx/>
                <a:uFillTx/>
                <a:latin typeface="Abadi" panose="020B0604020104020204" pitchFamily="34" charset="0"/>
                <a:cs typeface="Arial"/>
              </a:rPr>
              <a:t>d</a:t>
            </a:r>
            <a:r>
              <a:rPr kumimoji="0" b="0" i="0" u="none" strike="noStrike" kern="1200" cap="none" spc="0" normalizeH="0" baseline="0" noProof="0" dirty="0">
                <a:ln>
                  <a:noFill/>
                </a:ln>
                <a:solidFill>
                  <a:srgbClr val="292929"/>
                </a:solidFill>
                <a:effectLst/>
                <a:uLnTx/>
                <a:uFillTx/>
                <a:latin typeface="Abadi" panose="020B0604020104020204" pitchFamily="34" charset="0"/>
                <a:cs typeface="Arial"/>
              </a:rPr>
              <a:t>i</a:t>
            </a:r>
            <a:r>
              <a:rPr kumimoji="0" b="0" i="0" u="none" strike="noStrike" kern="1200" cap="none" spc="-55" normalizeH="0" baseline="0" noProof="0" dirty="0">
                <a:ln>
                  <a:noFill/>
                </a:ln>
                <a:solidFill>
                  <a:srgbClr val="292929"/>
                </a:solidFill>
                <a:effectLst/>
                <a:uLnTx/>
                <a:uFillTx/>
                <a:latin typeface="Abadi" panose="020B0604020104020204" pitchFamily="34" charset="0"/>
                <a:cs typeface="Arial"/>
              </a:rPr>
              <a:t>n</a:t>
            </a:r>
            <a:r>
              <a:rPr kumimoji="0" b="0" i="0" u="none" strike="noStrike" kern="1200" cap="none" spc="5" normalizeH="0" baseline="0" noProof="0" dirty="0">
                <a:ln>
                  <a:noFill/>
                </a:ln>
                <a:solidFill>
                  <a:srgbClr val="292929"/>
                </a:solidFill>
                <a:effectLst/>
                <a:uLnTx/>
                <a:uFillTx/>
                <a:latin typeface="Abadi" panose="020B0604020104020204" pitchFamily="34" charset="0"/>
                <a:cs typeface="Arial"/>
              </a:rPr>
              <a:t>g</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30" normalizeH="0" baseline="0" noProof="0" dirty="0">
                <a:ln>
                  <a:noFill/>
                </a:ln>
                <a:solidFill>
                  <a:srgbClr val="292929"/>
                </a:solidFill>
                <a:effectLst/>
                <a:uLnTx/>
                <a:uFillTx/>
                <a:latin typeface="Abadi" panose="020B0604020104020204" pitchFamily="34" charset="0"/>
                <a:cs typeface="Arial"/>
              </a:rPr>
              <a:t>o</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u</a:t>
            </a:r>
            <a:r>
              <a:rPr kumimoji="0" b="0" i="0" u="none" strike="noStrike" kern="1200" cap="none" spc="-35" normalizeH="0" baseline="0" noProof="0" dirty="0">
                <a:ln>
                  <a:noFill/>
                </a:ln>
                <a:solidFill>
                  <a:srgbClr val="292929"/>
                </a:solidFill>
                <a:effectLst/>
                <a:uLnTx/>
                <a:uFillTx/>
                <a:latin typeface="Abadi" panose="020B0604020104020204" pitchFamily="34" charset="0"/>
                <a:cs typeface="Arial"/>
              </a:rPr>
              <a:t>tco</a:t>
            </a:r>
            <a:r>
              <a:rPr kumimoji="0" b="0" i="0" u="none" strike="noStrike" kern="1200" cap="none" spc="-65" normalizeH="0" baseline="0" noProof="0" dirty="0">
                <a:ln>
                  <a:noFill/>
                </a:ln>
                <a:solidFill>
                  <a:srgbClr val="292929"/>
                </a:solidFill>
                <a:effectLst/>
                <a:uLnTx/>
                <a:uFillTx/>
                <a:latin typeface="Abadi" panose="020B0604020104020204" pitchFamily="34" charset="0"/>
                <a:cs typeface="Arial"/>
              </a:rPr>
              <a:t>m</a:t>
            </a:r>
            <a:r>
              <a:rPr kumimoji="0" b="0" i="0" u="none" strike="noStrike" kern="1200" cap="none" spc="-105" normalizeH="0" baseline="0" noProof="0" dirty="0">
                <a:ln>
                  <a:noFill/>
                </a:ln>
                <a:solidFill>
                  <a:srgbClr val="292929"/>
                </a:solidFill>
                <a:effectLst/>
                <a:uLnTx/>
                <a:uFillTx/>
                <a:latin typeface="Abadi" panose="020B0604020104020204" pitchFamily="34" charset="0"/>
                <a:cs typeface="Arial"/>
              </a:rPr>
              <a:t>es</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80" normalizeH="0" baseline="0" noProof="0" dirty="0">
                <a:ln>
                  <a:noFill/>
                </a:ln>
                <a:solidFill>
                  <a:srgbClr val="292929"/>
                </a:solidFill>
                <a:effectLst/>
                <a:uLnTx/>
                <a:uFillTx/>
                <a:latin typeface="Abadi" panose="020B0604020104020204" pitchFamily="34" charset="0"/>
                <a:cs typeface="Arial"/>
              </a:rPr>
              <a:t>bec</a:t>
            </a:r>
            <a:r>
              <a:rPr kumimoji="0" b="0" i="0" u="none" strike="noStrike" kern="1200" cap="none" spc="-90"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105" normalizeH="0" baseline="0" noProof="0" dirty="0">
                <a:ln>
                  <a:noFill/>
                </a:ln>
                <a:solidFill>
                  <a:srgbClr val="292929"/>
                </a:solidFill>
                <a:effectLst/>
                <a:uLnTx/>
                <a:uFillTx/>
                <a:latin typeface="Abadi" panose="020B0604020104020204" pitchFamily="34" charset="0"/>
                <a:cs typeface="Arial"/>
              </a:rPr>
              <a:t>m</a:t>
            </a:r>
            <a:r>
              <a:rPr kumimoji="0" b="0" i="0" u="none" strike="noStrike" kern="1200" cap="none" spc="-100" normalizeH="0" baseline="0" noProof="0" dirty="0">
                <a:ln>
                  <a:noFill/>
                </a:ln>
                <a:solidFill>
                  <a:srgbClr val="292929"/>
                </a:solidFill>
                <a:effectLst/>
                <a:uLnTx/>
                <a:uFillTx/>
                <a:latin typeface="Abadi" panose="020B0604020104020204" pitchFamily="34" charset="0"/>
                <a:cs typeface="Arial"/>
              </a:rPr>
              <a:t>e</a:t>
            </a:r>
            <a:r>
              <a:rPr kumimoji="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0" normalizeH="0" baseline="0" noProof="0" dirty="0">
                <a:ln>
                  <a:noFill/>
                </a:ln>
                <a:solidFill>
                  <a:srgbClr val="292929"/>
                </a:solidFill>
                <a:effectLst/>
                <a:uLnTx/>
                <a:uFillTx/>
                <a:latin typeface="Abadi" panose="020B0604020104020204" pitchFamily="34" charset="0"/>
                <a:cs typeface="Arial"/>
              </a:rPr>
              <a:t>bett</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er</a:t>
            </a:r>
            <a:r>
              <a:rPr kumimoji="0" b="0" i="0" u="none" strike="noStrike" kern="1200" cap="none" spc="20"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125" normalizeH="0" baseline="0" noProof="0" dirty="0">
                <a:ln>
                  <a:noFill/>
                </a:ln>
                <a:solidFill>
                  <a:srgbClr val="292929"/>
                </a:solidFill>
                <a:effectLst/>
                <a:uLnTx/>
                <a:uFillTx/>
                <a:latin typeface="Abadi" panose="020B0604020104020204" pitchFamily="34" charset="0"/>
                <a:cs typeface="Arial"/>
              </a:rPr>
              <a:t>a</a:t>
            </a:r>
            <a:r>
              <a:rPr kumimoji="0" b="0" i="0" u="none" strike="noStrike" kern="1200" cap="none" spc="-105" normalizeH="0" baseline="0" noProof="0" dirty="0">
                <a:ln>
                  <a:noFill/>
                </a:ln>
                <a:solidFill>
                  <a:srgbClr val="292929"/>
                </a:solidFill>
                <a:effectLst/>
                <a:uLnTx/>
                <a:uFillTx/>
                <a:latin typeface="Abadi" panose="020B0604020104020204" pitchFamily="34" charset="0"/>
                <a:cs typeface="Arial"/>
              </a:rPr>
              <a:t>s</a:t>
            </a:r>
            <a:r>
              <a:rPr kumimoji="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70" normalizeH="0" baseline="0" noProof="0" dirty="0">
                <a:ln>
                  <a:noFill/>
                </a:ln>
                <a:solidFill>
                  <a:srgbClr val="292929"/>
                </a:solidFill>
                <a:effectLst/>
                <a:uLnTx/>
                <a:uFillTx/>
                <a:latin typeface="Abadi" panose="020B0604020104020204" pitchFamily="34" charset="0"/>
                <a:cs typeface="Arial"/>
              </a:rPr>
              <a:t>y</a:t>
            </a:r>
            <a:r>
              <a:rPr kumimoji="0" b="0" i="0" u="none" strike="noStrike" kern="1200" cap="none" spc="-65" normalizeH="0" baseline="0" noProof="0" dirty="0">
                <a:ln>
                  <a:noFill/>
                </a:ln>
                <a:solidFill>
                  <a:srgbClr val="292929"/>
                </a:solidFill>
                <a:effectLst/>
                <a:uLnTx/>
                <a:uFillTx/>
                <a:latin typeface="Abadi" panose="020B0604020104020204" pitchFamily="34" charset="0"/>
                <a:cs typeface="Arial"/>
              </a:rPr>
              <a:t>ear</a:t>
            </a:r>
            <a:r>
              <a:rPr kumimoji="0" b="0" i="0" u="none" strike="noStrike" kern="1200" cap="none" spc="-105" normalizeH="0" baseline="0" noProof="0" dirty="0">
                <a:ln>
                  <a:noFill/>
                </a:ln>
                <a:solidFill>
                  <a:srgbClr val="292929"/>
                </a:solidFill>
                <a:effectLst/>
                <a:uLnTx/>
                <a:uFillTx/>
                <a:latin typeface="Abadi" panose="020B0604020104020204" pitchFamily="34" charset="0"/>
                <a:cs typeface="Arial"/>
              </a:rPr>
              <a:t>s</a:t>
            </a:r>
            <a:r>
              <a:rPr kumimoji="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b="0" i="0" u="none" strike="noStrike" kern="1200" cap="none" spc="0" normalizeH="0" baseline="0" noProof="0" dirty="0">
                <a:ln>
                  <a:noFill/>
                </a:ln>
                <a:solidFill>
                  <a:srgbClr val="292929"/>
                </a:solidFill>
                <a:effectLst/>
                <a:uLnTx/>
                <a:uFillTx/>
                <a:latin typeface="Abadi" panose="020B0604020104020204" pitchFamily="34" charset="0"/>
                <a:cs typeface="Arial"/>
              </a:rPr>
              <a:t>p</a:t>
            </a:r>
            <a:r>
              <a:rPr kumimoji="0" b="0" i="0" u="none" strike="noStrike" kern="1200" cap="none" spc="-114" normalizeH="0" baseline="0" noProof="0" dirty="0">
                <a:ln>
                  <a:noFill/>
                </a:ln>
                <a:solidFill>
                  <a:srgbClr val="292929"/>
                </a:solidFill>
                <a:effectLst/>
                <a:uLnTx/>
                <a:uFillTx/>
                <a:latin typeface="Abadi" panose="020B0604020104020204" pitchFamily="34" charset="0"/>
                <a:cs typeface="Arial"/>
              </a:rPr>
              <a:t>ass</a:t>
            </a:r>
            <a:r>
              <a:rPr kumimoji="0" b="0" i="0" u="none" strike="noStrike" kern="1200" cap="none" spc="-60" normalizeH="0" baseline="0" noProof="0" dirty="0">
                <a:ln>
                  <a:noFill/>
                </a:ln>
                <a:solidFill>
                  <a:srgbClr val="292929"/>
                </a:solidFill>
                <a:effectLst/>
                <a:uLnTx/>
                <a:uFillTx/>
                <a:latin typeface="Abadi" panose="020B0604020104020204" pitchFamily="34" charset="0"/>
                <a:cs typeface="Arial"/>
              </a:rPr>
              <a:t>ed.</a:t>
            </a:r>
            <a:endParaRPr kumimoji="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25400" marR="0" lvl="0" indent="0" algn="l" defTabSz="914400" rtl="0" eaLnBrk="1" fontAlgn="auto" latinLnBrk="0" hangingPunct="1">
              <a:lnSpc>
                <a:spcPct val="100000"/>
              </a:lnSpc>
              <a:spcBef>
                <a:spcPts val="0"/>
              </a:spcBef>
              <a:spcAft>
                <a:spcPts val="0"/>
              </a:spcAft>
              <a:buClrTx/>
              <a:buSzTx/>
              <a:buFontTx/>
              <a:buNone/>
              <a:tabLst/>
              <a:defRPr/>
            </a:pPr>
            <a:fld id="{81D60167-4931-47E6-BA6A-407CBD079E47}" type="slidenum">
              <a:rPr kumimoji="0" sz="1600" b="0" i="0" u="none" strike="noStrike" kern="1200" cap="none" spc="70" normalizeH="0" baseline="0" noProof="0" dirty="0">
                <a:ln>
                  <a:noFill/>
                </a:ln>
                <a:solidFill>
                  <a:srgbClr val="1C7CDB"/>
                </a:solidFill>
                <a:effectLst/>
                <a:uLnTx/>
                <a:uFillTx/>
                <a:latin typeface="Arial"/>
                <a:ea typeface="+mn-ea"/>
                <a:cs typeface="Arial"/>
              </a:rPr>
              <a:pPr marL="25400" marR="0" lvl="0" indent="0" algn="l" defTabSz="914400" rtl="0" eaLnBrk="1" fontAlgn="auto" latinLnBrk="0" hangingPunct="1">
                <a:lnSpc>
                  <a:spcPct val="100000"/>
                </a:lnSpc>
                <a:spcBef>
                  <a:spcPts val="0"/>
                </a:spcBef>
                <a:spcAft>
                  <a:spcPts val="0"/>
                </a:spcAft>
                <a:buClrTx/>
                <a:buSzTx/>
                <a:buFontTx/>
                <a:buNone/>
                <a:tabLst/>
                <a:defRPr/>
              </a:pPr>
              <a:t>17</a:t>
            </a:fld>
            <a:endParaRPr kumimoji="0" sz="1600" b="0" i="0" u="none" strike="noStrike" kern="1200" cap="none" spc="70" normalizeH="0" baseline="0" noProof="0" dirty="0">
              <a:ln>
                <a:noFill/>
              </a:ln>
              <a:solidFill>
                <a:srgbClr val="1C7CDB"/>
              </a:solidFill>
              <a:effectLst/>
              <a:uLnTx/>
              <a:uFillTx/>
              <a:latin typeface="Arial"/>
              <a:ea typeface="+mn-ea"/>
              <a:cs typeface="Arial"/>
            </a:endParaRPr>
          </a:p>
        </p:txBody>
      </p:sp>
      <p:sp>
        <p:nvSpPr>
          <p:cNvPr id="3" name="object 3"/>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65" dirty="0"/>
              <a:t>Results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20114" y="1876464"/>
            <a:ext cx="10147300" cy="1195199"/>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200" b="0" i="0" u="none" strike="noStrike" kern="1200" cap="none" spc="-280"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g</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erac</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v</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14"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al</a:t>
            </a: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y</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cs</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wa</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poss</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b</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de</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fy</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au</a:t>
            </a: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nch</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40" normalizeH="0" baseline="0" noProof="0" dirty="0">
                <a:ln>
                  <a:noFill/>
                </a:ln>
                <a:solidFill>
                  <a:srgbClr val="292929"/>
                </a:solidFill>
                <a:effectLst/>
                <a:uLnTx/>
                <a:uFillTx/>
                <a:latin typeface="Abadi" panose="020B0604020104020204" pitchFamily="34" charset="0"/>
                <a:cs typeface="Arial"/>
              </a:rPr>
              <a:t>es</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140" normalizeH="0" baseline="0" noProof="0" dirty="0">
                <a:ln>
                  <a:noFill/>
                </a:ln>
                <a:solidFill>
                  <a:srgbClr val="292929"/>
                </a:solidFill>
                <a:effectLst/>
                <a:uLnTx/>
                <a:uFillTx/>
                <a:latin typeface="Abadi" panose="020B0604020104020204" pitchFamily="34" charset="0"/>
                <a:cs typeface="Arial"/>
              </a:rPr>
              <a:t>se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be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n</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241300" marR="0" lvl="0" indent="0" algn="l" defTabSz="914400" rtl="0" eaLnBrk="1" fontAlgn="auto" latinLnBrk="0" hangingPunct="1">
              <a:lnSpc>
                <a:spcPct val="100000"/>
              </a:lnSpc>
              <a:spcBef>
                <a:spcPts val="0"/>
              </a:spcBef>
              <a:spcAft>
                <a:spcPts val="0"/>
              </a:spcAft>
              <a:buClrTx/>
              <a:buSzTx/>
              <a:buFontTx/>
              <a:buNone/>
              <a:tabLst/>
              <a:defRPr/>
            </a:pPr>
            <a:r>
              <a:rPr kumimoji="0" sz="2200" b="0" i="0" u="none" strike="noStrike" kern="1200" cap="none" spc="-70" normalizeH="0" baseline="0" noProof="0" dirty="0">
                <a:ln>
                  <a:noFill/>
                </a:ln>
                <a:solidFill>
                  <a:srgbClr val="292929"/>
                </a:solidFill>
                <a:effectLst/>
                <a:uLnTx/>
                <a:uFillTx/>
                <a:latin typeface="Abadi" panose="020B0604020104020204" pitchFamily="34" charset="0"/>
                <a:cs typeface="Arial"/>
              </a:rPr>
              <a:t>safety</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p</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150" normalizeH="0" baseline="0" noProof="0" dirty="0">
                <a:ln>
                  <a:noFill/>
                </a:ln>
                <a:solidFill>
                  <a:srgbClr val="292929"/>
                </a:solidFill>
                <a:effectLst/>
                <a:uLnTx/>
                <a:uFillTx/>
                <a:latin typeface="Abadi" panose="020B0604020104020204" pitchFamily="34" charset="0"/>
                <a:cs typeface="Arial"/>
              </a:rPr>
              <a:t>ace</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10" normalizeH="0" baseline="0" noProof="0" dirty="0">
                <a:ln>
                  <a:noFill/>
                </a:ln>
                <a:solidFill>
                  <a:srgbClr val="292929"/>
                </a:solidFill>
                <a:effectLst/>
                <a:uLnTx/>
                <a:uFillTx/>
                <a:latin typeface="Abadi" panose="020B0604020104020204" pitchFamily="34" charset="0"/>
                <a:cs typeface="Arial"/>
              </a:rPr>
              <a:t>,</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ear</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ea,</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Arial"/>
              </a:rPr>
              <a:t>for</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140" normalizeH="0" baseline="0" noProof="0" dirty="0">
                <a:ln>
                  <a:noFill/>
                </a:ln>
                <a:solidFill>
                  <a:srgbClr val="292929"/>
                </a:solidFill>
                <a:effectLst/>
                <a:uLnTx/>
                <a:uFillTx/>
                <a:latin typeface="Abadi" panose="020B0604020104020204" pitchFamily="34" charset="0"/>
                <a:cs typeface="Arial"/>
              </a:rPr>
              <a:t>x</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amp</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14"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130"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v</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0"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Arial"/>
              </a:rPr>
              <a:t>go</a:t>
            </a:r>
            <a:r>
              <a:rPr kumimoji="0" sz="2200" b="0" i="0" u="none" strike="noStrike" kern="1200" cap="none" spc="5"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ogi</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frast</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r</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cture</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aro</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un</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d.</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241300" marR="0" lvl="0" indent="-228600" algn="l" defTabSz="914400" rtl="0" eaLnBrk="1" fontAlgn="auto" latinLnBrk="0" hangingPunct="1">
              <a:lnSpc>
                <a:spcPct val="100000"/>
              </a:lnSpc>
              <a:spcBef>
                <a:spcPts val="1400"/>
              </a:spcBef>
              <a:spcAft>
                <a:spcPts val="0"/>
              </a:spcAft>
              <a:buClr>
                <a:srgbClr val="292929"/>
              </a:buClr>
              <a:buSzTx/>
              <a:buFont typeface="Arial"/>
              <a:buChar char="•"/>
              <a:tabLst>
                <a:tab pos="241300" algn="l"/>
              </a:tabLst>
              <a:defRPr/>
            </a:pP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M</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st</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au</a:t>
            </a: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140" normalizeH="0" baseline="0" noProof="0" dirty="0">
                <a:ln>
                  <a:noFill/>
                </a:ln>
                <a:solidFill>
                  <a:srgbClr val="292929"/>
                </a:solidFill>
                <a:effectLst/>
                <a:uLnTx/>
                <a:uFillTx/>
                <a:latin typeface="Abadi" panose="020B0604020104020204" pitchFamily="34" charset="0"/>
                <a:cs typeface="Arial"/>
              </a:rPr>
              <a:t>es</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appen</a:t>
            </a:r>
            <a:r>
              <a:rPr kumimoji="0" sz="2200" b="0" i="0" u="none" strike="noStrike" kern="1200" cap="none" spc="-7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east</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ost</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au</a:t>
            </a: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nch</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30" normalizeH="0" baseline="0" noProof="0" dirty="0">
                <a:ln>
                  <a:noFill/>
                </a:ln>
                <a:solidFill>
                  <a:srgbClr val="292929"/>
                </a:solidFill>
                <a:effectLst/>
                <a:uLnTx/>
                <a:uFillTx/>
                <a:latin typeface="Abadi" panose="020B0604020104020204" pitchFamily="34" charset="0"/>
                <a:cs typeface="Arial"/>
              </a:rPr>
              <a:t>es.</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3" name="object 3"/>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65" dirty="0"/>
              <a:t>Results</a:t>
            </a:r>
          </a:p>
        </p:txBody>
      </p:sp>
      <p:sp>
        <p:nvSpPr>
          <p:cNvPr id="4" name="object 4"/>
          <p:cNvSpPr/>
          <p:nvPr/>
        </p:nvSpPr>
        <p:spPr>
          <a:xfrm>
            <a:off x="985519" y="3517900"/>
            <a:ext cx="4038600" cy="2435860"/>
          </a:xfrm>
          <a:prstGeom prst="rect">
            <a:avLst/>
          </a:prstGeom>
          <a:blipFill>
            <a:blip r:embed="rId3"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object 5"/>
          <p:cNvSpPr/>
          <p:nvPr/>
        </p:nvSpPr>
        <p:spPr>
          <a:xfrm>
            <a:off x="6972300" y="3497579"/>
            <a:ext cx="4038600" cy="2456180"/>
          </a:xfrm>
          <a:prstGeom prst="rect">
            <a:avLst/>
          </a:prstGeom>
          <a:blipFill>
            <a:blip r:embed="rId4"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25400" marR="0" lvl="0" indent="0" algn="l" defTabSz="914400" rtl="0" eaLnBrk="1" fontAlgn="auto" latinLnBrk="0" hangingPunct="1">
              <a:lnSpc>
                <a:spcPct val="100000"/>
              </a:lnSpc>
              <a:spcBef>
                <a:spcPts val="0"/>
              </a:spcBef>
              <a:spcAft>
                <a:spcPts val="0"/>
              </a:spcAft>
              <a:buClrTx/>
              <a:buSzTx/>
              <a:buFontTx/>
              <a:buNone/>
              <a:tabLst/>
              <a:defRPr/>
            </a:pPr>
            <a:fld id="{81D60167-4931-47E6-BA6A-407CBD079E47}" type="slidenum">
              <a:rPr kumimoji="0" sz="1600" b="0" i="0" u="none" strike="noStrike" kern="1200" cap="none" spc="70" normalizeH="0" baseline="0" noProof="0" dirty="0">
                <a:ln>
                  <a:noFill/>
                </a:ln>
                <a:solidFill>
                  <a:srgbClr val="1C7CDB"/>
                </a:solidFill>
                <a:effectLst/>
                <a:uLnTx/>
                <a:uFillTx/>
                <a:latin typeface="Arial"/>
                <a:ea typeface="+mn-ea"/>
                <a:cs typeface="Arial"/>
              </a:rPr>
              <a:pPr marL="25400" marR="0" lvl="0" indent="0" algn="l" defTabSz="914400" rtl="0" eaLnBrk="1" fontAlgn="auto" latinLnBrk="0" hangingPunct="1">
                <a:lnSpc>
                  <a:spcPct val="100000"/>
                </a:lnSpc>
                <a:spcBef>
                  <a:spcPts val="0"/>
                </a:spcBef>
                <a:spcAft>
                  <a:spcPts val="0"/>
                </a:spcAft>
                <a:buClrTx/>
                <a:buSzTx/>
                <a:buFontTx/>
                <a:buNone/>
                <a:tabLst/>
                <a:defRPr/>
              </a:pPr>
              <a:t>18</a:t>
            </a:fld>
            <a:endParaRPr kumimoji="0" sz="1600" b="0" i="0" u="none" strike="noStrike" kern="1200" cap="none" spc="70" normalizeH="0" baseline="0" noProof="0" dirty="0">
              <a:ln>
                <a:noFill/>
              </a:ln>
              <a:solidFill>
                <a:srgbClr val="1C7CDB"/>
              </a:solidFill>
              <a:effectLst/>
              <a:uLnTx/>
              <a:uFillTx/>
              <a:latin typeface="Arial"/>
              <a:ea typeface="+mn-ea"/>
              <a:cs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20114" y="1876464"/>
            <a:ext cx="9384092" cy="1015663"/>
          </a:xfrm>
          <a:prstGeom prst="rect">
            <a:avLst/>
          </a:prstGeom>
        </p:spPr>
        <p:txBody>
          <a:bodyPr vert="horz" wrap="square" lIns="0" tIns="0" rIns="0" bIns="0" rtlCol="0">
            <a:spAutoFit/>
          </a:bodyPr>
          <a:lstStyle/>
          <a:p>
            <a:pPr marL="241300" marR="508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Predictive</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Ana</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110" normalizeH="0" baseline="0" noProof="0" dirty="0">
                <a:ln>
                  <a:noFill/>
                </a:ln>
                <a:solidFill>
                  <a:srgbClr val="292929"/>
                </a:solidFill>
                <a:effectLst/>
                <a:uLnTx/>
                <a:uFillTx/>
                <a:latin typeface="Abadi" panose="020B0604020104020204" pitchFamily="34" charset="0"/>
                <a:cs typeface="Arial"/>
              </a:rPr>
              <a:t>y</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20"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wed</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lang="en-IN" sz="2200" b="0" i="0" u="none" strike="noStrike" kern="1200" cap="none" spc="35" normalizeH="0" baseline="0" noProof="0" dirty="0">
                <a:ln>
                  <a:noFill/>
                </a:ln>
                <a:solidFill>
                  <a:srgbClr val="292929"/>
                </a:solidFill>
                <a:effectLst/>
                <a:uLnTx/>
                <a:uFillTx/>
                <a:latin typeface="Abadi" panose="020B0604020104020204" pitchFamily="34" charset="0"/>
                <a:cs typeface="Arial"/>
              </a:rPr>
              <a:t>all models gave the same test accuracy o 83.33%, </a:t>
            </a:r>
            <a:r>
              <a:rPr lang="en-IN" sz="2200" spc="35" dirty="0">
                <a:solidFill>
                  <a:srgbClr val="292929"/>
                </a:solidFill>
                <a:latin typeface="Abadi" panose="020B0604020104020204" pitchFamily="34" charset="0"/>
                <a:cs typeface="Arial"/>
              </a:rPr>
              <a:t>whereas on the training set, the </a:t>
            </a:r>
            <a:r>
              <a:rPr kumimoji="0" lang="en-IN" sz="2200" b="0" i="0" u="none" strike="noStrike" kern="1200" cap="none" spc="-90"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90" normalizeH="0" baseline="0" noProof="0" dirty="0" err="1">
                <a:ln>
                  <a:noFill/>
                </a:ln>
                <a:solidFill>
                  <a:srgbClr val="292929"/>
                </a:solidFill>
                <a:effectLst/>
                <a:uLnTx/>
                <a:uFillTx/>
                <a:latin typeface="Abadi" panose="020B0604020104020204" pitchFamily="34" charset="0"/>
                <a:cs typeface="Arial"/>
              </a:rPr>
              <a:t>eci</a:t>
            </a:r>
            <a:r>
              <a:rPr kumimoji="0" sz="2200" b="0" i="0" u="none" strike="noStrike" kern="1200" cap="none" spc="-100" normalizeH="0" baseline="0" noProof="0" dirty="0" err="1">
                <a:ln>
                  <a:noFill/>
                </a:ln>
                <a:solidFill>
                  <a:srgbClr val="292929"/>
                </a:solidFill>
                <a:effectLst/>
                <a:uLnTx/>
                <a:uFillTx/>
                <a:latin typeface="Abadi" panose="020B0604020104020204" pitchFamily="34" charset="0"/>
                <a:cs typeface="Arial"/>
              </a:rPr>
              <a:t>s</a:t>
            </a:r>
            <a:r>
              <a:rPr kumimoji="0" sz="2200" b="0" i="0" u="none" strike="noStrike" kern="1200" cap="none" spc="25" normalizeH="0" baseline="0" noProof="0" dirty="0" err="1">
                <a:ln>
                  <a:noFill/>
                </a:ln>
                <a:solidFill>
                  <a:srgbClr val="292929"/>
                </a:solidFill>
                <a:effectLst/>
                <a:uLnTx/>
                <a:uFillTx/>
                <a:latin typeface="Abadi" panose="020B0604020104020204" pitchFamily="34" charset="0"/>
                <a:cs typeface="Arial"/>
              </a:rPr>
              <a:t>i</a:t>
            </a:r>
            <a:r>
              <a:rPr kumimoji="0" sz="2200" b="0" i="0" u="none" strike="noStrike" kern="1200" cap="none" spc="-40" normalizeH="0" baseline="0" noProof="0" dirty="0" err="1">
                <a:ln>
                  <a:noFill/>
                </a:ln>
                <a:solidFill>
                  <a:srgbClr val="292929"/>
                </a:solidFill>
                <a:effectLst/>
                <a:uLnTx/>
                <a:uFillTx/>
                <a:latin typeface="Abadi" panose="020B0604020104020204" pitchFamily="34" charset="0"/>
                <a:cs typeface="Arial"/>
              </a:rPr>
              <a:t>on</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Tree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10"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120" normalizeH="0" baseline="0" noProof="0" dirty="0">
                <a:ln>
                  <a:noFill/>
                </a:ln>
                <a:solidFill>
                  <a:srgbClr val="292929"/>
                </a:solidFill>
                <a:effectLst/>
                <a:uLnTx/>
                <a:uFillTx/>
                <a:latin typeface="Abadi" panose="020B0604020104020204" pitchFamily="34" charset="0"/>
                <a:cs typeface="Arial"/>
              </a:rPr>
              <a:t>ass</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fier</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 </a:t>
            </a:r>
            <a:r>
              <a:rPr kumimoji="0" lang="en-IN" sz="2200" i="0" u="none" strike="noStrike" kern="1200" cap="none" spc="-80" normalizeH="0" baseline="0" noProof="0" dirty="0">
                <a:ln>
                  <a:noFill/>
                </a:ln>
                <a:solidFill>
                  <a:srgbClr val="292929"/>
                </a:solidFill>
                <a:effectLst/>
                <a:uLnTx/>
                <a:uFillTx/>
                <a:latin typeface="Abadi" panose="020B0604020104020204" pitchFamily="34" charset="0"/>
                <a:cs typeface="Arial"/>
              </a:rPr>
              <a:t>gave the best accuracy of 87.68%</a:t>
            </a:r>
            <a:endParaRPr kumimoji="0" sz="220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3" name="object 3"/>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65" dirty="0"/>
              <a:t>Results</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25400" marR="0" lvl="0" indent="0" algn="l" defTabSz="914400" rtl="0" eaLnBrk="1" fontAlgn="auto" latinLnBrk="0" hangingPunct="1">
              <a:lnSpc>
                <a:spcPct val="100000"/>
              </a:lnSpc>
              <a:spcBef>
                <a:spcPts val="0"/>
              </a:spcBef>
              <a:spcAft>
                <a:spcPts val="0"/>
              </a:spcAft>
              <a:buClrTx/>
              <a:buSzTx/>
              <a:buFontTx/>
              <a:buNone/>
              <a:tabLst/>
              <a:defRPr/>
            </a:pPr>
            <a:fld id="{81D60167-4931-47E6-BA6A-407CBD079E47}" type="slidenum">
              <a:rPr kumimoji="0" sz="1600" b="0" i="0" u="none" strike="noStrike" kern="1200" cap="none" spc="70" normalizeH="0" baseline="0" noProof="0" dirty="0">
                <a:ln>
                  <a:noFill/>
                </a:ln>
                <a:solidFill>
                  <a:srgbClr val="1C7CDB"/>
                </a:solidFill>
                <a:effectLst/>
                <a:uLnTx/>
                <a:uFillTx/>
                <a:latin typeface="Arial"/>
                <a:ea typeface="+mn-ea"/>
                <a:cs typeface="Arial"/>
              </a:rPr>
              <a:pPr marL="25400" marR="0" lvl="0" indent="0" algn="l" defTabSz="914400" rtl="0" eaLnBrk="1" fontAlgn="auto" latinLnBrk="0" hangingPunct="1">
                <a:lnSpc>
                  <a:spcPct val="100000"/>
                </a:lnSpc>
                <a:spcBef>
                  <a:spcPts val="0"/>
                </a:spcBef>
                <a:spcAft>
                  <a:spcPts val="0"/>
                </a:spcAft>
                <a:buClrTx/>
                <a:buSzTx/>
                <a:buFontTx/>
                <a:buNone/>
                <a:tabLst/>
                <a:defRPr/>
              </a:pPr>
              <a:t>19</a:t>
            </a:fld>
            <a:endParaRPr kumimoji="0" sz="1600" b="0" i="0" u="none" strike="noStrike" kern="1200" cap="none" spc="70" normalizeH="0" baseline="0" noProof="0" dirty="0">
              <a:ln>
                <a:noFill/>
              </a:ln>
              <a:solidFill>
                <a:srgbClr val="1C7CDB"/>
              </a:solidFill>
              <a:effectLst/>
              <a:uLnTx/>
              <a:uFillTx/>
              <a:latin typeface="Arial"/>
              <a:ea typeface="+mn-ea"/>
              <a:cs typeface="Arial"/>
            </a:endParaRPr>
          </a:p>
        </p:txBody>
      </p:sp>
      <p:pic>
        <p:nvPicPr>
          <p:cNvPr id="7" name="Picture 6">
            <a:extLst>
              <a:ext uri="{FF2B5EF4-FFF2-40B4-BE49-F238E27FC236}">
                <a16:creationId xmlns:a16="http://schemas.microsoft.com/office/drawing/2014/main" id="{B990E423-DDE6-41A6-9B64-3DE78CEF0D66}"/>
              </a:ext>
            </a:extLst>
          </p:cNvPr>
          <p:cNvPicPr>
            <a:picLocks noChangeAspect="1"/>
          </p:cNvPicPr>
          <p:nvPr/>
        </p:nvPicPr>
        <p:blipFill>
          <a:blip r:embed="rId3"/>
          <a:stretch>
            <a:fillRect/>
          </a:stretch>
        </p:blipFill>
        <p:spPr>
          <a:xfrm>
            <a:off x="5861621" y="2947437"/>
            <a:ext cx="4571531" cy="329245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43927" y="3923700"/>
            <a:ext cx="9347200" cy="1713290"/>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Gill Sans MT"/>
              </a:rPr>
              <a:t>Accordi</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Gill Sans MT"/>
              </a:rPr>
              <a:t>n</a:t>
            </a:r>
            <a:r>
              <a:rPr kumimoji="0" sz="2200" b="0" i="0" u="none" strike="noStrike" kern="1200" cap="none" spc="290" normalizeH="0" baseline="0" noProof="0" dirty="0">
                <a:ln>
                  <a:noFill/>
                </a:ln>
                <a:solidFill>
                  <a:srgbClr val="292929"/>
                </a:solidFill>
                <a:effectLst/>
                <a:uLnTx/>
                <a:uFillTx/>
                <a:latin typeface="Abadi" panose="020B0604020104020204" pitchFamily="34" charset="0"/>
                <a:cs typeface="Gill Sans MT"/>
              </a:rPr>
              <a:t>g</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Gill Sans MT"/>
              </a:rPr>
              <a:t> </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Gill Sans MT"/>
              </a:rPr>
              <a:t>to</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Gill Sans MT"/>
              </a:rPr>
              <a:t> </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Gill Sans MT"/>
              </a:rPr>
              <a:t>t</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Gill Sans MT"/>
              </a:rPr>
              <a:t>h</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Gill Sans MT"/>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Gill Sans MT"/>
              </a:rPr>
              <a:t> </a:t>
            </a:r>
            <a:r>
              <a:rPr kumimoji="0" sz="2200" b="0" i="0" u="none" strike="noStrike" kern="1200" cap="none" spc="120" normalizeH="0" baseline="0" noProof="0" dirty="0">
                <a:ln>
                  <a:noFill/>
                </a:ln>
                <a:solidFill>
                  <a:srgbClr val="292929"/>
                </a:solidFill>
                <a:effectLst/>
                <a:uLnTx/>
                <a:uFillTx/>
                <a:latin typeface="Abadi" panose="020B0604020104020204" pitchFamily="34" charset="0"/>
                <a:cs typeface="Gill Sans MT"/>
              </a:rPr>
              <a:t>p</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Gill Sans MT"/>
              </a:rPr>
              <a:t>l</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Gill Sans MT"/>
              </a:rPr>
              <a:t>ot</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Gill Sans MT"/>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Gill Sans MT"/>
              </a:rPr>
              <a:t>abov</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Gill Sans MT"/>
              </a:rPr>
              <a:t>e,</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Gill Sans MT"/>
              </a:rPr>
              <a:t> </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Gill Sans MT"/>
              </a:rPr>
              <a:t>i</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Gill Sans MT"/>
              </a:rPr>
              <a:t>t</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Gill Sans MT"/>
              </a:rPr>
              <a:t>’s</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Gill Sans MT"/>
              </a:rPr>
              <a:t> </a:t>
            </a:r>
            <a:r>
              <a:rPr kumimoji="0" sz="2200" b="0" i="0" u="none" strike="noStrike" kern="1200" cap="none" spc="90" normalizeH="0" baseline="0" noProof="0" dirty="0">
                <a:ln>
                  <a:noFill/>
                </a:ln>
                <a:solidFill>
                  <a:srgbClr val="292929"/>
                </a:solidFill>
                <a:effectLst/>
                <a:uLnTx/>
                <a:uFillTx/>
                <a:latin typeface="Abadi" panose="020B0604020104020204" pitchFamily="34" charset="0"/>
                <a:cs typeface="Gill Sans MT"/>
              </a:rPr>
              <a:t>pos</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Gill Sans MT"/>
              </a:rPr>
              <a:t>s</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Gill Sans MT"/>
              </a:rPr>
              <a:t>i</a:t>
            </a:r>
            <a:r>
              <a:rPr kumimoji="0" sz="2200" b="0" i="0" u="none" strike="noStrike" kern="1200" cap="none" spc="120" normalizeH="0" baseline="0" noProof="0" dirty="0">
                <a:ln>
                  <a:noFill/>
                </a:ln>
                <a:solidFill>
                  <a:srgbClr val="292929"/>
                </a:solidFill>
                <a:effectLst/>
                <a:uLnTx/>
                <a:uFillTx/>
                <a:latin typeface="Abadi" panose="020B0604020104020204" pitchFamily="34" charset="0"/>
                <a:cs typeface="Gill Sans MT"/>
              </a:rPr>
              <a:t>b</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Gill Sans MT"/>
              </a:rPr>
              <a:t>le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Gill Sans MT"/>
              </a:rPr>
              <a:t> </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Gill Sans MT"/>
              </a:rPr>
              <a:t>to</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Gill Sans MT"/>
              </a:rPr>
              <a:t> </a:t>
            </a:r>
            <a:r>
              <a:rPr kumimoji="0" sz="2200" b="0" i="0" u="none" strike="noStrike" kern="1200" cap="none" spc="70" normalizeH="0" baseline="0" noProof="0" dirty="0">
                <a:ln>
                  <a:noFill/>
                </a:ln>
                <a:solidFill>
                  <a:srgbClr val="292929"/>
                </a:solidFill>
                <a:effectLst/>
                <a:uLnTx/>
                <a:uFillTx/>
                <a:latin typeface="Abadi" panose="020B0604020104020204" pitchFamily="34" charset="0"/>
                <a:cs typeface="Gill Sans MT"/>
              </a:rPr>
              <a:t>v</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Gill Sans MT"/>
              </a:rPr>
              <a:t>er</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Gill Sans MT"/>
              </a:rPr>
              <a:t>i</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Gill Sans MT"/>
              </a:rPr>
              <a:t>fy</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Gill Sans MT"/>
              </a:rPr>
              <a:t> </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Gill Sans MT"/>
              </a:rPr>
              <a:t>that</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Gill Sans MT"/>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Gill Sans MT"/>
              </a:rPr>
              <a:t>t</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Gill Sans MT"/>
              </a:rPr>
              <a:t>h</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Gill Sans MT"/>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Gill Sans MT"/>
              </a:rPr>
              <a:t> </a:t>
            </a: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Gill Sans MT"/>
              </a:rPr>
              <a:t>b</a:t>
            </a:r>
            <a:r>
              <a:rPr kumimoji="0" sz="2200" b="0" i="0" u="none" strike="noStrike" kern="1200" cap="none" spc="70" normalizeH="0" baseline="0" noProof="0" dirty="0">
                <a:ln>
                  <a:noFill/>
                </a:ln>
                <a:solidFill>
                  <a:srgbClr val="292929"/>
                </a:solidFill>
                <a:effectLst/>
                <a:uLnTx/>
                <a:uFillTx/>
                <a:latin typeface="Abadi" panose="020B0604020104020204" pitchFamily="34" charset="0"/>
                <a:cs typeface="Gill Sans MT"/>
              </a:rPr>
              <a:t>e</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Gill Sans MT"/>
              </a:rPr>
              <a:t>st</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Gill Sans MT"/>
              </a:rPr>
              <a:t> l</a:t>
            </a:r>
            <a:r>
              <a:rPr kumimoji="0" sz="2200" b="0" i="0" u="none" strike="noStrike" kern="1200" cap="none" spc="90" normalizeH="0" baseline="0" noProof="0" dirty="0">
                <a:ln>
                  <a:noFill/>
                </a:ln>
                <a:solidFill>
                  <a:srgbClr val="292929"/>
                </a:solidFill>
                <a:effectLst/>
                <a:uLnTx/>
                <a:uFillTx/>
                <a:latin typeface="Abadi" panose="020B0604020104020204" pitchFamily="34" charset="0"/>
                <a:cs typeface="Gill Sans MT"/>
              </a:rPr>
              <a:t>a</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Gill Sans MT"/>
              </a:rPr>
              <a:t>u</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Gill Sans MT"/>
              </a:rPr>
              <a:t>n</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Gill Sans MT"/>
              </a:rPr>
              <a:t>ch</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Gill Sans MT"/>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Gill Sans MT"/>
              </a:rPr>
              <a:t>s</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Gill Sans MT"/>
              </a:rPr>
              <a:t>i</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Gill Sans MT"/>
              </a:rPr>
              <a:t>t</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Gill Sans MT"/>
              </a:rPr>
              <a:t>e</a:t>
            </a:r>
            <a:r>
              <a:rPr lang="en-IN" sz="2200" dirty="0">
                <a:solidFill>
                  <a:prstClr val="black"/>
                </a:solidFill>
                <a:latin typeface="Abadi" panose="020B0604020104020204" pitchFamily="34" charset="0"/>
                <a:cs typeface="Gill Sans MT"/>
              </a:rPr>
              <a:t> </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w</a:t>
            </a:r>
            <a:r>
              <a:rPr kumimoji="0" sz="2200" b="0" i="0" u="none" strike="noStrike" kern="1200" cap="none" spc="-114" normalizeH="0" baseline="0" noProof="0" dirty="0">
                <a:ln>
                  <a:noFill/>
                </a:ln>
                <a:solidFill>
                  <a:srgbClr val="292929"/>
                </a:solidFill>
                <a:effectLst/>
                <a:uLnTx/>
                <a:uFillTx/>
                <a:latin typeface="Abadi" panose="020B0604020104020204" pitchFamily="34" charset="0"/>
                <a:cs typeface="Arial"/>
              </a:rPr>
              <a:t>aday</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lang="en-IN" sz="2200" b="0" i="0" u="none" strike="noStrike" kern="1200" cap="none" spc="-320" normalizeH="0" baseline="0" noProof="0" dirty="0">
                <a:ln>
                  <a:noFill/>
                </a:ln>
                <a:solidFill>
                  <a:srgbClr val="292929"/>
                </a:solidFill>
                <a:effectLst/>
                <a:uLnTx/>
                <a:uFillTx/>
                <a:latin typeface="Abadi" panose="020B0604020104020204" pitchFamily="34" charset="0"/>
                <a:cs typeface="Arial"/>
              </a:rPr>
              <a:t>CCAFS </a:t>
            </a:r>
            <a:r>
              <a:rPr lang="en-IN" sz="2200" spc="-320" dirty="0">
                <a:solidFill>
                  <a:srgbClr val="292929"/>
                </a:solidFill>
                <a:latin typeface="Abadi" panose="020B0604020104020204" pitchFamily="34" charset="0"/>
                <a:cs typeface="Arial"/>
              </a:rPr>
              <a:t> LC-40</a:t>
            </a:r>
            <a:r>
              <a:rPr kumimoji="0" sz="2200" b="0" i="0" u="none" strike="noStrike" kern="1200" cap="none" spc="-110" normalizeH="0" baseline="0" noProof="0" dirty="0">
                <a:ln>
                  <a:noFill/>
                </a:ln>
                <a:solidFill>
                  <a:srgbClr val="292929"/>
                </a:solidFill>
                <a:effectLst/>
                <a:uLnTx/>
                <a:uFillTx/>
                <a:latin typeface="Abadi" panose="020B0604020104020204" pitchFamily="34" charset="0"/>
                <a:cs typeface="Arial"/>
              </a:rPr>
              <a:t>,</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wher</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most</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of</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rece</a:t>
            </a:r>
            <a:r>
              <a:rPr kumimoji="0" sz="2200" b="0" i="0" u="none" strike="noStrike" kern="1200" cap="none" spc="-114"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au</a:t>
            </a: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140" normalizeH="0" baseline="0" noProof="0" dirty="0">
                <a:ln>
                  <a:noFill/>
                </a:ln>
                <a:solidFill>
                  <a:srgbClr val="292929"/>
                </a:solidFill>
                <a:effectLst/>
                <a:uLnTx/>
                <a:uFillTx/>
                <a:latin typeface="Abadi" panose="020B0604020104020204" pitchFamily="34" charset="0"/>
                <a:cs typeface="Arial"/>
              </a:rPr>
              <a:t>es</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we</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r</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40" normalizeH="0" baseline="0" noProof="0" dirty="0">
                <a:ln>
                  <a:noFill/>
                </a:ln>
                <a:solidFill>
                  <a:srgbClr val="292929"/>
                </a:solidFill>
                <a:effectLst/>
                <a:uLnTx/>
                <a:uFillTx/>
                <a:latin typeface="Abadi" panose="020B0604020104020204" pitchFamily="34" charset="0"/>
                <a:cs typeface="Arial"/>
              </a:rPr>
              <a:t>es</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fu</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l</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241300" marR="0" lvl="0" indent="-228600" algn="l" defTabSz="914400" rtl="0" eaLnBrk="1" fontAlgn="auto" latinLnBrk="0" hangingPunct="1">
              <a:lnSpc>
                <a:spcPct val="100000"/>
              </a:lnSpc>
              <a:spcBef>
                <a:spcPts val="1395"/>
              </a:spcBef>
              <a:spcAft>
                <a:spcPts val="0"/>
              </a:spcAft>
              <a:buClr>
                <a:srgbClr val="292929"/>
              </a:buClr>
              <a:buSzTx/>
              <a:buFont typeface="Arial"/>
              <a:buChar char="•"/>
              <a:tabLst>
                <a:tab pos="241300" algn="l"/>
              </a:tabLst>
              <a:defRPr/>
            </a:pPr>
            <a:r>
              <a:rPr kumimoji="0" sz="2200" b="0" i="0" u="none" strike="noStrike" kern="1200" cap="none" spc="-110" normalizeH="0" baseline="0" noProof="0" dirty="0">
                <a:ln>
                  <a:noFill/>
                </a:ln>
                <a:solidFill>
                  <a:srgbClr val="292929"/>
                </a:solidFill>
                <a:effectLst/>
                <a:uLnTx/>
                <a:uFillTx/>
                <a:latin typeface="Abadi" panose="020B0604020104020204" pitchFamily="34" charset="0"/>
                <a:cs typeface="Arial"/>
              </a:rPr>
              <a:t>V</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200" normalizeH="0" baseline="0" noProof="0" dirty="0">
                <a:ln>
                  <a:noFill/>
                </a:ln>
                <a:solidFill>
                  <a:srgbClr val="292929"/>
                </a:solidFill>
                <a:effectLst/>
                <a:uLnTx/>
                <a:uFillTx/>
                <a:latin typeface="Abadi" panose="020B0604020104020204" pitchFamily="34" charset="0"/>
                <a:cs typeface="Arial"/>
              </a:rPr>
              <a:t>F</a:t>
            </a:r>
            <a:r>
              <a:rPr kumimoji="0" sz="2200" b="0" i="0" u="none" strike="noStrike" kern="1200" cap="none" spc="-150" normalizeH="0" baseline="0" noProof="0" dirty="0">
                <a:ln>
                  <a:noFill/>
                </a:ln>
                <a:solidFill>
                  <a:srgbClr val="292929"/>
                </a:solidFill>
                <a:effectLst/>
                <a:uLnTx/>
                <a:uFillTx/>
                <a:latin typeface="Abadi" panose="020B0604020104020204" pitchFamily="34" charset="0"/>
                <a:cs typeface="Arial"/>
              </a:rPr>
              <a:t>B</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32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215" normalizeH="0" baseline="0" noProof="0" dirty="0">
                <a:ln>
                  <a:noFill/>
                </a:ln>
                <a:solidFill>
                  <a:srgbClr val="292929"/>
                </a:solidFill>
                <a:effectLst/>
                <a:uLnTx/>
                <a:uFillTx/>
                <a:latin typeface="Abadi" panose="020B0604020104020204" pitchFamily="34" charset="0"/>
                <a:cs typeface="Arial"/>
              </a:rPr>
              <a:t>LC</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4</a:t>
            </a:r>
            <a:r>
              <a:rPr kumimoji="0" sz="2200" b="0" i="0" u="none" strike="noStrike" kern="1200" cap="none" spc="-310"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lang="en-IN" sz="2200" b="0" i="0" u="none" strike="noStrike" kern="1200" cap="none" spc="55" normalizeH="0" baseline="0" noProof="0" dirty="0">
                <a:ln>
                  <a:noFill/>
                </a:ln>
                <a:solidFill>
                  <a:srgbClr val="292929"/>
                </a:solidFill>
                <a:effectLst/>
                <a:uLnTx/>
                <a:uFillTx/>
                <a:latin typeface="Abadi" panose="020B0604020104020204" pitchFamily="34" charset="0"/>
                <a:cs typeface="Arial"/>
              </a:rPr>
              <a:t>is in second place followed b</a:t>
            </a:r>
            <a:r>
              <a:rPr lang="en-IN" sz="2200" spc="-114" dirty="0">
                <a:solidFill>
                  <a:srgbClr val="292929"/>
                </a:solidFill>
                <a:latin typeface="Abadi" panose="020B0604020104020204" pitchFamily="34" charset="0"/>
                <a:cs typeface="Arial"/>
              </a:rPr>
              <a:t>y</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70" normalizeH="0" baseline="0" noProof="0" dirty="0">
                <a:ln>
                  <a:noFill/>
                </a:ln>
                <a:solidFill>
                  <a:srgbClr val="292929"/>
                </a:solidFill>
                <a:effectLst/>
                <a:uLnTx/>
                <a:uFillTx/>
                <a:latin typeface="Abadi" panose="020B0604020104020204" pitchFamily="34" charset="0"/>
                <a:cs typeface="Arial"/>
              </a:rPr>
              <a:t>K</a:t>
            </a:r>
            <a:r>
              <a:rPr kumimoji="0" sz="2200" b="0" i="0" u="none" strike="noStrike" kern="1200" cap="none" spc="-28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320"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15" normalizeH="0" baseline="0" noProof="0" dirty="0">
                <a:ln>
                  <a:noFill/>
                </a:ln>
                <a:solidFill>
                  <a:srgbClr val="292929"/>
                </a:solidFill>
                <a:effectLst/>
                <a:uLnTx/>
                <a:uFillTx/>
                <a:latin typeface="Abadi" panose="020B0604020104020204" pitchFamily="34" charset="0"/>
                <a:cs typeface="Arial"/>
              </a:rPr>
              <a:t>LC</a:t>
            </a:r>
            <a:r>
              <a:rPr lang="en-IN" sz="2200" spc="75" dirty="0">
                <a:solidFill>
                  <a:srgbClr val="292929"/>
                </a:solidFill>
                <a:latin typeface="Abadi" panose="020B0604020104020204" pitchFamily="34" charset="0"/>
                <a:cs typeface="Arial"/>
              </a:rPr>
              <a:t>-</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39</a:t>
            </a: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A</a:t>
            </a:r>
            <a:r>
              <a:rPr kumimoji="0" lang="en-IN" sz="2200" b="0" i="0" u="none" strike="noStrike" kern="1200" cap="none" spc="-105" normalizeH="0" baseline="0" noProof="0" dirty="0">
                <a:ln>
                  <a:noFill/>
                </a:ln>
                <a:solidFill>
                  <a:srgbClr val="292929"/>
                </a:solidFill>
                <a:effectLst/>
                <a:uLnTx/>
                <a:uFillTx/>
                <a:latin typeface="Abadi" panose="020B0604020104020204" pitchFamily="34" charset="0"/>
                <a:cs typeface="Arial"/>
              </a:rPr>
              <a:t> in third place</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241300" marR="0" lvl="0" indent="-228600" algn="l" defTabSz="914400" rtl="0" eaLnBrk="1" fontAlgn="auto" latinLnBrk="0" hangingPunct="1">
              <a:lnSpc>
                <a:spcPct val="100000"/>
              </a:lnSpc>
              <a:spcBef>
                <a:spcPts val="1400"/>
              </a:spcBef>
              <a:spcAft>
                <a:spcPts val="0"/>
              </a:spcAft>
              <a:buClr>
                <a:srgbClr val="292929"/>
              </a:buClr>
              <a:buSzTx/>
              <a:buFont typeface="Arial"/>
              <a:buChar char="•"/>
              <a:tabLst>
                <a:tab pos="241300" algn="l"/>
              </a:tabLst>
              <a:defRPr/>
            </a:pP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Gill Sans MT"/>
              </a:rPr>
              <a:t>It</a:t>
            </a:r>
            <a:r>
              <a:rPr kumimoji="0" lang="en-IN" sz="2200" b="0" i="0" u="none" strike="noStrike" kern="1200" cap="none" spc="10" normalizeH="0" baseline="0" noProof="0" dirty="0">
                <a:ln>
                  <a:noFill/>
                </a:ln>
                <a:solidFill>
                  <a:srgbClr val="292929"/>
                </a:solidFill>
                <a:effectLst/>
                <a:uLnTx/>
                <a:uFillTx/>
                <a:latin typeface="Abadi" panose="020B0604020104020204" pitchFamily="34" charset="0"/>
                <a:cs typeface="Gill Sans MT"/>
              </a:rPr>
              <a:t> can also be seen that</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Gill Sans MT"/>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Gill Sans MT"/>
              </a:rPr>
              <a:t>t</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Gill Sans MT"/>
              </a:rPr>
              <a:t>h</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Gill Sans MT"/>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Gill Sans MT"/>
              </a:rPr>
              <a:t> </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Gill Sans MT"/>
              </a:rPr>
              <a:t>gen</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Gill Sans MT"/>
              </a:rPr>
              <a:t>eral</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Gill Sans MT"/>
              </a:rPr>
              <a:t> </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Gill Sans MT"/>
              </a:rPr>
              <a:t>s</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Gill Sans MT"/>
              </a:rPr>
              <a:t>u</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Gill Sans MT"/>
              </a:rPr>
              <a:t>c</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Gill Sans MT"/>
              </a:rPr>
              <a:t>c</a:t>
            </a:r>
            <a:r>
              <a:rPr kumimoji="0" sz="2200" b="0" i="0" u="none" strike="noStrike" kern="1200" cap="none" spc="90" normalizeH="0" baseline="0" noProof="0" dirty="0">
                <a:ln>
                  <a:noFill/>
                </a:ln>
                <a:solidFill>
                  <a:srgbClr val="292929"/>
                </a:solidFill>
                <a:effectLst/>
                <a:uLnTx/>
                <a:uFillTx/>
                <a:latin typeface="Abadi" panose="020B0604020104020204" pitchFamily="34" charset="0"/>
                <a:cs typeface="Gill Sans MT"/>
              </a:rPr>
              <a:t>ess</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Gill Sans MT"/>
              </a:rPr>
              <a:t> </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Gill Sans MT"/>
              </a:rPr>
              <a:t>ra</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Gill Sans MT"/>
              </a:rPr>
              <a:t>t</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Gill Sans MT"/>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Gill Sans MT"/>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Gill Sans MT"/>
              </a:rPr>
              <a:t>i</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Gill Sans MT"/>
              </a:rPr>
              <a:t>mpr</a:t>
            </a:r>
            <a:r>
              <a:rPr kumimoji="0" sz="2200" b="0" i="0" u="none" strike="noStrike" kern="1200" cap="none" spc="5" normalizeH="0" baseline="0" noProof="0" dirty="0">
                <a:ln>
                  <a:noFill/>
                </a:ln>
                <a:solidFill>
                  <a:srgbClr val="292929"/>
                </a:solidFill>
                <a:effectLst/>
                <a:uLnTx/>
                <a:uFillTx/>
                <a:latin typeface="Abadi" panose="020B0604020104020204" pitchFamily="34" charset="0"/>
                <a:cs typeface="Gill Sans MT"/>
              </a:rPr>
              <a:t>o</a:t>
            </a:r>
            <a:r>
              <a:rPr lang="en-IN" sz="2200" spc="70" dirty="0" err="1">
                <a:solidFill>
                  <a:srgbClr val="292929"/>
                </a:solidFill>
                <a:latin typeface="Abadi" panose="020B0604020104020204" pitchFamily="34" charset="0"/>
                <a:cs typeface="Gill Sans MT"/>
              </a:rPr>
              <a:t>ves</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Gill Sans MT"/>
              </a:rPr>
              <a:t> </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Gill Sans MT"/>
              </a:rPr>
              <a:t>ov</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Gill Sans MT"/>
              </a:rPr>
              <a:t>er</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Gill Sans MT"/>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Gill Sans MT"/>
              </a:rPr>
              <a:t>t</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Gill Sans MT"/>
              </a:rPr>
              <a:t>i</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Gill Sans MT"/>
              </a:rPr>
              <a:t>me</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Gill Sans MT"/>
            </a:endParaRPr>
          </a:p>
        </p:txBody>
      </p:sp>
      <p:sp>
        <p:nvSpPr>
          <p:cNvPr id="3" name="object 3"/>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85" dirty="0"/>
              <a:t>F</a:t>
            </a:r>
            <a:r>
              <a:rPr spc="-90" dirty="0"/>
              <a:t>l</a:t>
            </a:r>
            <a:r>
              <a:rPr spc="15" dirty="0"/>
              <a:t>i</a:t>
            </a:r>
            <a:r>
              <a:rPr spc="45" dirty="0"/>
              <a:t>g</a:t>
            </a:r>
            <a:r>
              <a:rPr spc="30" dirty="0"/>
              <a:t>ht</a:t>
            </a:r>
            <a:r>
              <a:rPr spc="100" dirty="0"/>
              <a:t> </a:t>
            </a:r>
            <a:r>
              <a:rPr spc="-215" dirty="0"/>
              <a:t>N</a:t>
            </a:r>
            <a:r>
              <a:rPr spc="-180" dirty="0"/>
              <a:t>u</a:t>
            </a:r>
            <a:r>
              <a:rPr spc="-235" dirty="0"/>
              <a:t>m</a:t>
            </a:r>
            <a:r>
              <a:rPr spc="-55" dirty="0"/>
              <a:t>ber</a:t>
            </a:r>
            <a:r>
              <a:rPr spc="95" dirty="0"/>
              <a:t> </a:t>
            </a:r>
            <a:r>
              <a:rPr spc="-229" dirty="0"/>
              <a:t>vs</a:t>
            </a:r>
            <a:r>
              <a:rPr spc="-125" dirty="0"/>
              <a:t>.</a:t>
            </a:r>
            <a:r>
              <a:rPr spc="90" dirty="0"/>
              <a:t> </a:t>
            </a:r>
            <a:r>
              <a:rPr spc="-204" dirty="0"/>
              <a:t>L</a:t>
            </a:r>
            <a:r>
              <a:rPr spc="-170" dirty="0"/>
              <a:t>aunc</a:t>
            </a:r>
            <a:r>
              <a:rPr spc="-165" dirty="0"/>
              <a:t>h</a:t>
            </a:r>
            <a:r>
              <a:rPr spc="114" dirty="0"/>
              <a:t> </a:t>
            </a:r>
            <a:r>
              <a:rPr spc="-350" dirty="0"/>
              <a:t>S</a:t>
            </a:r>
            <a:r>
              <a:rPr spc="-135" dirty="0"/>
              <a:t>i</a:t>
            </a:r>
            <a:r>
              <a:rPr spc="-40" dirty="0"/>
              <a:t>te</a:t>
            </a:r>
          </a:p>
        </p:txBody>
      </p:sp>
      <p:sp>
        <p:nvSpPr>
          <p:cNvPr id="5" name="object 5"/>
          <p:cNvSpPr txBox="1"/>
          <p:nvPr/>
        </p:nvSpPr>
        <p:spPr>
          <a:xfrm>
            <a:off x="11112245" y="6125270"/>
            <a:ext cx="269240" cy="229235"/>
          </a:xfrm>
          <a:prstGeom prst="rect">
            <a:avLst/>
          </a:prstGeom>
        </p:spPr>
        <p:txBody>
          <a:bodyPr vert="horz" wrap="square" lIns="0" tIns="0" rIns="0" bIns="0" rtlCol="0">
            <a:spAutoFit/>
          </a:bodyPr>
          <a:lstStyle/>
          <a:p>
            <a:pPr marL="12700" marR="0" lvl="0" indent="0" algn="l" defTabSz="914400" rtl="0" eaLnBrk="1" fontAlgn="auto" latinLnBrk="0" hangingPunct="1">
              <a:lnSpc>
                <a:spcPct val="100000"/>
              </a:lnSpc>
              <a:spcBef>
                <a:spcPts val="0"/>
              </a:spcBef>
              <a:spcAft>
                <a:spcPts val="0"/>
              </a:spcAft>
              <a:buClrTx/>
              <a:buSzTx/>
              <a:buFontTx/>
              <a:buNone/>
              <a:tabLst/>
              <a:defRPr/>
            </a:pPr>
            <a:r>
              <a:rPr kumimoji="0" sz="1600" b="0" i="0" u="none" strike="noStrike" kern="1200" cap="none" spc="60" normalizeH="0" baseline="0" noProof="0" dirty="0">
                <a:ln>
                  <a:noFill/>
                </a:ln>
                <a:solidFill>
                  <a:srgbClr val="1C7CDB"/>
                </a:solidFill>
                <a:effectLst/>
                <a:uLnTx/>
                <a:uFillTx/>
                <a:latin typeface="Arial"/>
                <a:ea typeface="+mn-ea"/>
                <a:cs typeface="Arial"/>
              </a:rPr>
              <a:t>21</a:t>
            </a:r>
            <a:endParaRPr kumimoji="0" sz="1600" b="0" i="0" u="none" strike="noStrike" kern="1200" cap="none" spc="0" normalizeH="0" baseline="0" noProof="0">
              <a:ln>
                <a:noFill/>
              </a:ln>
              <a:solidFill>
                <a:prstClr val="black"/>
              </a:solidFill>
              <a:effectLst/>
              <a:uLnTx/>
              <a:uFillTx/>
              <a:latin typeface="Arial"/>
              <a:ea typeface="+mn-ea"/>
              <a:cs typeface="Arial"/>
            </a:endParaRPr>
          </a:p>
        </p:txBody>
      </p:sp>
      <p:pic>
        <p:nvPicPr>
          <p:cNvPr id="7" name="Picture 6">
            <a:extLst>
              <a:ext uri="{FF2B5EF4-FFF2-40B4-BE49-F238E27FC236}">
                <a16:creationId xmlns:a16="http://schemas.microsoft.com/office/drawing/2014/main" id="{AF446933-6C95-4AEB-AF55-C514AE458A5F}"/>
              </a:ext>
            </a:extLst>
          </p:cNvPr>
          <p:cNvPicPr>
            <a:picLocks noChangeAspect="1"/>
          </p:cNvPicPr>
          <p:nvPr/>
        </p:nvPicPr>
        <p:blipFill>
          <a:blip r:embed="rId3"/>
          <a:stretch>
            <a:fillRect/>
          </a:stretch>
        </p:blipFill>
        <p:spPr>
          <a:xfrm>
            <a:off x="0" y="1328624"/>
            <a:ext cx="12192000" cy="2382952"/>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35977" y="4012346"/>
            <a:ext cx="10082530" cy="1533753"/>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200" b="0" i="0" u="none" strike="noStrike" kern="1200" cap="none" spc="-175" normalizeH="0" baseline="0" noProof="0" dirty="0">
                <a:ln>
                  <a:noFill/>
                </a:ln>
                <a:solidFill>
                  <a:srgbClr val="292929"/>
                </a:solidFill>
                <a:effectLst/>
                <a:uLnTx/>
                <a:uFillTx/>
                <a:latin typeface="Abadi" panose="020B0604020104020204" pitchFamily="34" charset="0"/>
                <a:cs typeface="Arial"/>
              </a:rPr>
              <a:t>Pa</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y</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oads</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over</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9</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0</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00</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k</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g</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(ab</a:t>
            </a: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we</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g</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of</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0"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b</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14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130"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v</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ex</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ce</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114"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7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40" normalizeH="0" baseline="0" noProof="0" dirty="0">
                <a:ln>
                  <a:noFill/>
                </a:ln>
                <a:solidFill>
                  <a:srgbClr val="292929"/>
                </a:solidFill>
                <a:effectLst/>
                <a:uLnTx/>
                <a:uFillTx/>
                <a:latin typeface="Abadi" panose="020B0604020104020204" pitchFamily="34" charset="0"/>
                <a:cs typeface="Arial"/>
              </a:rPr>
              <a:t>ess</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241300" marR="0" lvl="0" indent="0" algn="l" defTabSz="914400" rtl="0" eaLnBrk="1" fontAlgn="auto" latinLnBrk="0" hangingPunct="1">
              <a:lnSpc>
                <a:spcPct val="100000"/>
              </a:lnSpc>
              <a:spcBef>
                <a:spcPts val="0"/>
              </a:spcBef>
              <a:spcAft>
                <a:spcPts val="0"/>
              </a:spcAft>
              <a:buClrTx/>
              <a:buSzTx/>
              <a:buFontTx/>
              <a:buNone/>
              <a:tabLst/>
              <a:defRPr/>
            </a:pP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ra</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20" normalizeH="0" baseline="0" noProof="0" dirty="0">
                <a:ln>
                  <a:noFill/>
                </a:ln>
                <a:solidFill>
                  <a:srgbClr val="292929"/>
                </a:solidFill>
                <a:effectLst/>
                <a:uLnTx/>
                <a:uFillTx/>
                <a:latin typeface="Abadi" panose="020B0604020104020204" pitchFamily="34" charset="0"/>
                <a:cs typeface="Arial"/>
              </a:rPr>
              <a:t>e</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241300" marR="0" lvl="0" indent="-228600" algn="l" defTabSz="914400" rtl="0" eaLnBrk="1" fontAlgn="auto" latinLnBrk="0" hangingPunct="1">
              <a:lnSpc>
                <a:spcPct val="100000"/>
              </a:lnSpc>
              <a:spcBef>
                <a:spcPts val="1400"/>
              </a:spcBef>
              <a:spcAft>
                <a:spcPts val="0"/>
              </a:spcAft>
              <a:buClr>
                <a:srgbClr val="292929"/>
              </a:buClr>
              <a:buSzTx/>
              <a:buFont typeface="Arial"/>
              <a:buChar char="•"/>
              <a:tabLst>
                <a:tab pos="241300" algn="l"/>
              </a:tabLst>
              <a:defRPr/>
            </a:pPr>
            <a:r>
              <a:rPr kumimoji="0" sz="2200" b="0" i="0" u="none" strike="noStrike" kern="1200" cap="none" spc="-175" normalizeH="0" baseline="0" noProof="0" dirty="0">
                <a:ln>
                  <a:noFill/>
                </a:ln>
                <a:solidFill>
                  <a:srgbClr val="292929"/>
                </a:solidFill>
                <a:effectLst/>
                <a:uLnTx/>
                <a:uFillTx/>
                <a:latin typeface="Abadi" panose="020B0604020104020204" pitchFamily="34" charset="0"/>
                <a:cs typeface="Arial"/>
              </a:rPr>
              <a:t>Pa</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y</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oads</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over</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1</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2</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0</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00</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k</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g</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30" normalizeH="0" baseline="0" noProof="0" dirty="0">
                <a:ln>
                  <a:noFill/>
                </a:ln>
                <a:solidFill>
                  <a:srgbClr val="292929"/>
                </a:solidFill>
                <a:effectLst/>
                <a:uLnTx/>
                <a:uFillTx/>
                <a:latin typeface="Abadi" panose="020B0604020104020204" pitchFamily="34" charset="0"/>
                <a:cs typeface="Arial"/>
              </a:rPr>
              <a:t>se</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ms</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be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po</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7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b</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y</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on</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320"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330"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200" normalizeH="0" baseline="0" noProof="0" dirty="0">
                <a:ln>
                  <a:noFill/>
                </a:ln>
                <a:solidFill>
                  <a:srgbClr val="292929"/>
                </a:solidFill>
                <a:effectLst/>
                <a:uLnTx/>
                <a:uFillTx/>
                <a:latin typeface="Abadi" panose="020B0604020104020204" pitchFamily="34" charset="0"/>
                <a:cs typeface="Arial"/>
              </a:rPr>
              <a:t>AFS</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32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215" normalizeH="0" baseline="0" noProof="0" dirty="0">
                <a:ln>
                  <a:noFill/>
                </a:ln>
                <a:solidFill>
                  <a:srgbClr val="292929"/>
                </a:solidFill>
                <a:effectLst/>
                <a:uLnTx/>
                <a:uFillTx/>
                <a:latin typeface="Abadi" panose="020B0604020104020204" pitchFamily="34" charset="0"/>
                <a:cs typeface="Arial"/>
              </a:rPr>
              <a:t>LC</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4</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0</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14"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20" normalizeH="0" baseline="0" noProof="0" dirty="0">
                <a:ln>
                  <a:noFill/>
                </a:ln>
                <a:solidFill>
                  <a:srgbClr val="292929"/>
                </a:solidFill>
                <a:effectLst/>
                <a:uLnTx/>
                <a:uFillTx/>
                <a:latin typeface="Abadi" panose="020B0604020104020204" pitchFamily="34" charset="0"/>
                <a:cs typeface="Arial"/>
              </a:rPr>
              <a:t>K</a:t>
            </a:r>
            <a:r>
              <a:rPr kumimoji="0" sz="2200" b="0" i="0" u="none" strike="noStrike" kern="1200" cap="none" spc="-320" normalizeH="0" baseline="0" noProof="0" dirty="0">
                <a:ln>
                  <a:noFill/>
                </a:ln>
                <a:solidFill>
                  <a:srgbClr val="292929"/>
                </a:solidFill>
                <a:effectLst/>
                <a:uLnTx/>
                <a:uFillTx/>
                <a:latin typeface="Abadi" panose="020B0604020104020204" pitchFamily="34" charset="0"/>
                <a:cs typeface="Arial"/>
              </a:rPr>
              <a:t>SC</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15" normalizeH="0" baseline="0" noProof="0" dirty="0">
                <a:ln>
                  <a:noFill/>
                </a:ln>
                <a:solidFill>
                  <a:srgbClr val="292929"/>
                </a:solidFill>
                <a:effectLst/>
                <a:uLnTx/>
                <a:uFillTx/>
                <a:latin typeface="Abadi" panose="020B0604020104020204" pitchFamily="34" charset="0"/>
                <a:cs typeface="Arial"/>
              </a:rPr>
              <a:t>LC</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241300" marR="0" lvl="0" indent="0" algn="l" defTabSz="914400" rtl="0" eaLnBrk="1" fontAlgn="auto" latinLnBrk="0" hangingPunct="1">
              <a:lnSpc>
                <a:spcPct val="100000"/>
              </a:lnSpc>
              <a:spcBef>
                <a:spcPts val="0"/>
              </a:spcBef>
              <a:spcAft>
                <a:spcPts val="0"/>
              </a:spcAft>
              <a:buClrTx/>
              <a:buSzTx/>
              <a:buFontTx/>
              <a:buNone/>
              <a:tabLst/>
              <a:defRPr/>
            </a:pP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39</a:t>
            </a: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au</a:t>
            </a: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nch</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30" normalizeH="0" baseline="0" noProof="0" dirty="0">
                <a:ln>
                  <a:noFill/>
                </a:ln>
                <a:solidFill>
                  <a:srgbClr val="292929"/>
                </a:solidFill>
                <a:effectLst/>
                <a:uLnTx/>
                <a:uFillTx/>
                <a:latin typeface="Abadi" panose="020B0604020104020204" pitchFamily="34" charset="0"/>
                <a:cs typeface="Arial"/>
              </a:rPr>
              <a:t>es.</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3" name="object 3"/>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55" dirty="0"/>
              <a:t>Payload</a:t>
            </a:r>
            <a:r>
              <a:rPr spc="85" dirty="0"/>
              <a:t> </a:t>
            </a:r>
            <a:r>
              <a:rPr spc="-229" dirty="0"/>
              <a:t>vs</a:t>
            </a:r>
            <a:r>
              <a:rPr spc="-125" dirty="0"/>
              <a:t>.</a:t>
            </a:r>
            <a:r>
              <a:rPr spc="90" dirty="0"/>
              <a:t> </a:t>
            </a:r>
            <a:r>
              <a:rPr spc="-204" dirty="0"/>
              <a:t>L</a:t>
            </a:r>
            <a:r>
              <a:rPr spc="-170" dirty="0"/>
              <a:t>aunc</a:t>
            </a:r>
            <a:r>
              <a:rPr spc="-165" dirty="0"/>
              <a:t>h</a:t>
            </a:r>
            <a:r>
              <a:rPr spc="80" dirty="0"/>
              <a:t> </a:t>
            </a:r>
            <a:r>
              <a:rPr spc="-350" dirty="0"/>
              <a:t>S</a:t>
            </a:r>
            <a:r>
              <a:rPr spc="-130" dirty="0"/>
              <a:t>i</a:t>
            </a:r>
            <a:r>
              <a:rPr spc="-40" dirty="0"/>
              <a:t>te</a:t>
            </a:r>
          </a:p>
        </p:txBody>
      </p:sp>
      <p:sp>
        <p:nvSpPr>
          <p:cNvPr id="4" name="object 4"/>
          <p:cNvSpPr/>
          <p:nvPr/>
        </p:nvSpPr>
        <p:spPr>
          <a:xfrm>
            <a:off x="756919" y="1361439"/>
            <a:ext cx="10678160" cy="2382519"/>
          </a:xfrm>
          <a:prstGeom prst="rect">
            <a:avLst/>
          </a:prstGeom>
          <a:blipFill>
            <a:blip r:embed="rId3"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25400" marR="0" lvl="0" indent="0" algn="l" defTabSz="914400" rtl="0" eaLnBrk="1" fontAlgn="auto" latinLnBrk="0" hangingPunct="1">
              <a:lnSpc>
                <a:spcPct val="100000"/>
              </a:lnSpc>
              <a:spcBef>
                <a:spcPts val="0"/>
              </a:spcBef>
              <a:spcAft>
                <a:spcPts val="0"/>
              </a:spcAft>
              <a:buClrTx/>
              <a:buSzTx/>
              <a:buFontTx/>
              <a:buNone/>
              <a:tabLst/>
              <a:defRPr/>
            </a:pPr>
            <a:fld id="{81D60167-4931-47E6-BA6A-407CBD079E47}" type="slidenum">
              <a:rPr kumimoji="0" sz="1600" b="0" i="0" u="none" strike="noStrike" kern="1200" cap="none" spc="70" normalizeH="0" baseline="0" noProof="0" dirty="0">
                <a:ln>
                  <a:noFill/>
                </a:ln>
                <a:solidFill>
                  <a:srgbClr val="1C7CDB"/>
                </a:solidFill>
                <a:effectLst/>
                <a:uLnTx/>
                <a:uFillTx/>
                <a:latin typeface="Arial"/>
                <a:ea typeface="+mn-ea"/>
                <a:cs typeface="Arial"/>
              </a:rPr>
              <a:pPr marL="25400" marR="0" lvl="0" indent="0" algn="l" defTabSz="914400" rtl="0" eaLnBrk="1" fontAlgn="auto" latinLnBrk="0" hangingPunct="1">
                <a:lnSpc>
                  <a:spcPct val="100000"/>
                </a:lnSpc>
                <a:spcBef>
                  <a:spcPts val="0"/>
                </a:spcBef>
                <a:spcAft>
                  <a:spcPts val="0"/>
                </a:spcAft>
                <a:buClrTx/>
                <a:buSzTx/>
                <a:buFontTx/>
                <a:buNone/>
                <a:tabLst/>
                <a:defRPr/>
              </a:pPr>
              <a:t>22</a:t>
            </a:fld>
            <a:endParaRPr kumimoji="0" sz="1600" b="0" i="0" u="none" strike="noStrike" kern="1200" cap="none" spc="70" normalizeH="0" baseline="0" noProof="0" dirty="0">
              <a:ln>
                <a:noFill/>
              </a:ln>
              <a:solidFill>
                <a:srgbClr val="1C7CDB"/>
              </a:solidFill>
              <a:effectLst/>
              <a:uLnTx/>
              <a:uFillTx/>
              <a:latin typeface="Arial"/>
              <a:ea typeface="+mn-ea"/>
              <a:cs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94" y="1938055"/>
            <a:ext cx="5565775" cy="3718967"/>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000" b="0" i="0" u="none" strike="noStrike" kern="1200" cap="none" spc="-165" normalizeH="0" baseline="0" noProof="0" dirty="0">
                <a:ln>
                  <a:noFill/>
                </a:ln>
                <a:solidFill>
                  <a:srgbClr val="292929"/>
                </a:solidFill>
                <a:effectLst/>
                <a:uLnTx/>
                <a:uFillTx/>
                <a:latin typeface="Abadi" panose="020B0604020104020204" pitchFamily="34" charset="0"/>
                <a:cs typeface="Arial"/>
              </a:rPr>
              <a:t>Th</a:t>
            </a:r>
            <a:r>
              <a:rPr kumimoji="0" sz="2000" b="0" i="0" u="none" strike="noStrike" kern="1200" cap="none" spc="-125" normalizeH="0" baseline="0" noProof="0" dirty="0">
                <a:ln>
                  <a:noFill/>
                </a:ln>
                <a:solidFill>
                  <a:srgbClr val="292929"/>
                </a:solidFill>
                <a:effectLst/>
                <a:uLnTx/>
                <a:uFillTx/>
                <a:latin typeface="Abadi" panose="020B0604020104020204" pitchFamily="34" charset="0"/>
                <a:cs typeface="Arial"/>
              </a:rPr>
              <a:t>e</a:t>
            </a:r>
            <a:r>
              <a:rPr kumimoji="0" sz="20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35" normalizeH="0" baseline="0" noProof="0" dirty="0">
                <a:ln>
                  <a:noFill/>
                </a:ln>
                <a:solidFill>
                  <a:srgbClr val="292929"/>
                </a:solidFill>
                <a:effectLst/>
                <a:uLnTx/>
                <a:uFillTx/>
                <a:latin typeface="Abadi" panose="020B0604020104020204" pitchFamily="34" charset="0"/>
                <a:cs typeface="Arial"/>
              </a:rPr>
              <a:t>b</a:t>
            </a:r>
            <a:r>
              <a:rPr kumimoji="0" sz="2000" b="0" i="0" u="none" strike="noStrike" kern="1200" cap="none" spc="-10" normalizeH="0" baseline="0" noProof="0" dirty="0">
                <a:ln>
                  <a:noFill/>
                </a:ln>
                <a:solidFill>
                  <a:srgbClr val="292929"/>
                </a:solidFill>
                <a:effectLst/>
                <a:uLnTx/>
                <a:uFillTx/>
                <a:latin typeface="Abadi" panose="020B0604020104020204" pitchFamily="34" charset="0"/>
                <a:cs typeface="Arial"/>
              </a:rPr>
              <a:t>i</a:t>
            </a:r>
            <a:r>
              <a:rPr kumimoji="0" sz="2000" b="0" i="0" u="none" strike="noStrike" kern="1200" cap="none" spc="-35" normalizeH="0" baseline="0" noProof="0" dirty="0">
                <a:ln>
                  <a:noFill/>
                </a:ln>
                <a:solidFill>
                  <a:srgbClr val="292929"/>
                </a:solidFill>
                <a:effectLst/>
                <a:uLnTx/>
                <a:uFillTx/>
                <a:latin typeface="Abadi" panose="020B0604020104020204" pitchFamily="34" charset="0"/>
                <a:cs typeface="Arial"/>
              </a:rPr>
              <a:t>ggest</a:t>
            </a:r>
            <a:r>
              <a:rPr kumimoji="0" sz="20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55" normalizeH="0" baseline="0" noProof="0" dirty="0">
                <a:ln>
                  <a:noFill/>
                </a:ln>
                <a:solidFill>
                  <a:srgbClr val="292929"/>
                </a:solidFill>
                <a:effectLst/>
                <a:uLnTx/>
                <a:uFillTx/>
                <a:latin typeface="Abadi" panose="020B0604020104020204" pitchFamily="34" charset="0"/>
                <a:cs typeface="Arial"/>
              </a:rPr>
              <a:t>s</a:t>
            </a:r>
            <a:r>
              <a:rPr kumimoji="0" sz="2000" b="0" i="0" u="none" strike="noStrike" kern="1200" cap="none" spc="-75" normalizeH="0" baseline="0" noProof="0" dirty="0">
                <a:ln>
                  <a:noFill/>
                </a:ln>
                <a:solidFill>
                  <a:srgbClr val="292929"/>
                </a:solidFill>
                <a:effectLst/>
                <a:uLnTx/>
                <a:uFillTx/>
                <a:latin typeface="Abadi" panose="020B0604020104020204" pitchFamily="34" charset="0"/>
                <a:cs typeface="Arial"/>
              </a:rPr>
              <a:t>u</a:t>
            </a:r>
            <a:r>
              <a:rPr kumimoji="0" sz="2000" b="0" i="0" u="none" strike="noStrike" kern="1200" cap="none" spc="-145" normalizeH="0" baseline="0" noProof="0" dirty="0">
                <a:ln>
                  <a:noFill/>
                </a:ln>
                <a:solidFill>
                  <a:srgbClr val="292929"/>
                </a:solidFill>
                <a:effectLst/>
                <a:uLnTx/>
                <a:uFillTx/>
                <a:latin typeface="Abadi" panose="020B0604020104020204" pitchFamily="34" charset="0"/>
                <a:cs typeface="Arial"/>
              </a:rPr>
              <a:t>c</a:t>
            </a:r>
            <a:r>
              <a:rPr kumimoji="0" sz="2000" b="0" i="0" u="none" strike="noStrike" kern="1200" cap="none" spc="-155" normalizeH="0" baseline="0" noProof="0" dirty="0">
                <a:ln>
                  <a:noFill/>
                </a:ln>
                <a:solidFill>
                  <a:srgbClr val="292929"/>
                </a:solidFill>
                <a:effectLst/>
                <a:uLnTx/>
                <a:uFillTx/>
                <a:latin typeface="Abadi" panose="020B0604020104020204" pitchFamily="34" charset="0"/>
                <a:cs typeface="Arial"/>
              </a:rPr>
              <a:t>c</a:t>
            </a:r>
            <a:r>
              <a:rPr kumimoji="0" sz="2000" b="0" i="0" u="none" strike="noStrike" kern="1200" cap="none" spc="-140" normalizeH="0" baseline="0" noProof="0" dirty="0">
                <a:ln>
                  <a:noFill/>
                </a:ln>
                <a:solidFill>
                  <a:srgbClr val="292929"/>
                </a:solidFill>
                <a:effectLst/>
                <a:uLnTx/>
                <a:uFillTx/>
                <a:latin typeface="Abadi" panose="020B0604020104020204" pitchFamily="34" charset="0"/>
                <a:cs typeface="Arial"/>
              </a:rPr>
              <a:t>ess</a:t>
            </a:r>
            <a:r>
              <a:rPr kumimoji="0" sz="20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5" normalizeH="0" baseline="0" noProof="0" dirty="0">
                <a:ln>
                  <a:noFill/>
                </a:ln>
                <a:solidFill>
                  <a:srgbClr val="292929"/>
                </a:solidFill>
                <a:effectLst/>
                <a:uLnTx/>
                <a:uFillTx/>
                <a:latin typeface="Abadi" panose="020B0604020104020204" pitchFamily="34" charset="0"/>
                <a:cs typeface="Arial"/>
              </a:rPr>
              <a:t>ra</a:t>
            </a:r>
            <a:r>
              <a:rPr kumimoji="0" sz="2000" b="0" i="0" u="none" strike="noStrike" kern="1200" cap="none" spc="-5" normalizeH="0" baseline="0" noProof="0" dirty="0">
                <a:ln>
                  <a:noFill/>
                </a:ln>
                <a:solidFill>
                  <a:srgbClr val="292929"/>
                </a:solidFill>
                <a:effectLst/>
                <a:uLnTx/>
                <a:uFillTx/>
                <a:latin typeface="Abadi" panose="020B0604020104020204" pitchFamily="34" charset="0"/>
                <a:cs typeface="Arial"/>
              </a:rPr>
              <a:t>t</a:t>
            </a:r>
            <a:r>
              <a:rPr kumimoji="0" sz="2000" b="0" i="0" u="none" strike="noStrike" kern="1200" cap="none" spc="-140" normalizeH="0" baseline="0" noProof="0" dirty="0">
                <a:ln>
                  <a:noFill/>
                </a:ln>
                <a:solidFill>
                  <a:srgbClr val="292929"/>
                </a:solidFill>
                <a:effectLst/>
                <a:uLnTx/>
                <a:uFillTx/>
                <a:latin typeface="Abadi" panose="020B0604020104020204" pitchFamily="34" charset="0"/>
                <a:cs typeface="Arial"/>
              </a:rPr>
              <a:t>es</a:t>
            </a:r>
            <a:r>
              <a:rPr kumimoji="0" sz="20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75" normalizeH="0" baseline="0" noProof="0" dirty="0">
                <a:ln>
                  <a:noFill/>
                </a:ln>
                <a:solidFill>
                  <a:srgbClr val="292929"/>
                </a:solidFill>
                <a:effectLst/>
                <a:uLnTx/>
                <a:uFillTx/>
                <a:latin typeface="Abadi" panose="020B0604020104020204" pitchFamily="34" charset="0"/>
                <a:cs typeface="Arial"/>
              </a:rPr>
              <a:t>h</a:t>
            </a:r>
            <a:r>
              <a:rPr kumimoji="0" sz="2000" b="0" i="0" u="none" strike="noStrike" kern="1200" cap="none" spc="-70" normalizeH="0" baseline="0" noProof="0" dirty="0">
                <a:ln>
                  <a:noFill/>
                </a:ln>
                <a:solidFill>
                  <a:srgbClr val="292929"/>
                </a:solidFill>
                <a:effectLst/>
                <a:uLnTx/>
                <a:uFillTx/>
                <a:latin typeface="Abadi" panose="020B0604020104020204" pitchFamily="34" charset="0"/>
                <a:cs typeface="Arial"/>
              </a:rPr>
              <a:t>appe</a:t>
            </a:r>
            <a:r>
              <a:rPr kumimoji="0" sz="2000" b="0" i="0" u="none" strike="noStrike" kern="1200" cap="none" spc="-75" normalizeH="0" baseline="0" noProof="0" dirty="0">
                <a:ln>
                  <a:noFill/>
                </a:ln>
                <a:solidFill>
                  <a:srgbClr val="292929"/>
                </a:solidFill>
                <a:effectLst/>
                <a:uLnTx/>
                <a:uFillTx/>
                <a:latin typeface="Abadi" panose="020B0604020104020204" pitchFamily="34" charset="0"/>
                <a:cs typeface="Arial"/>
              </a:rPr>
              <a:t>n</a:t>
            </a:r>
            <a:r>
              <a:rPr kumimoji="0" sz="2000" b="0" i="0" u="none" strike="noStrike" kern="1200" cap="none" spc="-145" normalizeH="0" baseline="0" noProof="0" dirty="0">
                <a:ln>
                  <a:noFill/>
                </a:ln>
                <a:solidFill>
                  <a:srgbClr val="292929"/>
                </a:solidFill>
                <a:effectLst/>
                <a:uLnTx/>
                <a:uFillTx/>
                <a:latin typeface="Abadi" panose="020B0604020104020204" pitchFamily="34" charset="0"/>
                <a:cs typeface="Arial"/>
              </a:rPr>
              <a:t>s</a:t>
            </a:r>
            <a:r>
              <a:rPr kumimoji="0" sz="20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000" b="0" i="0" u="none" strike="noStrike" kern="1200" cap="none" spc="-15" normalizeH="0" baseline="0" noProof="0" dirty="0">
                <a:ln>
                  <a:noFill/>
                </a:ln>
                <a:solidFill>
                  <a:srgbClr val="292929"/>
                </a:solidFill>
                <a:effectLst/>
                <a:uLnTx/>
                <a:uFillTx/>
                <a:latin typeface="Abadi" panose="020B0604020104020204" pitchFamily="34" charset="0"/>
                <a:cs typeface="Arial"/>
              </a:rPr>
              <a:t>o</a:t>
            </a:r>
            <a:r>
              <a:rPr kumimoji="0" sz="20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20" normalizeH="0" baseline="0" noProof="0" dirty="0">
                <a:ln>
                  <a:noFill/>
                </a:ln>
                <a:solidFill>
                  <a:srgbClr val="292929"/>
                </a:solidFill>
                <a:effectLst/>
                <a:uLnTx/>
                <a:uFillTx/>
                <a:latin typeface="Abadi" panose="020B0604020104020204" pitchFamily="34" charset="0"/>
                <a:cs typeface="Arial"/>
              </a:rPr>
              <a:t>orbits:</a:t>
            </a:r>
            <a:endParaRPr kumimoji="0" sz="200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698500" marR="0" lvl="1" indent="-228600" algn="l" defTabSz="914400" rtl="0" eaLnBrk="1" fontAlgn="auto" latinLnBrk="0" hangingPunct="1">
              <a:lnSpc>
                <a:spcPct val="100000"/>
              </a:lnSpc>
              <a:spcBef>
                <a:spcPts val="1440"/>
              </a:spcBef>
              <a:spcAft>
                <a:spcPts val="0"/>
              </a:spcAft>
              <a:buClr>
                <a:srgbClr val="292929"/>
              </a:buClr>
              <a:buSzTx/>
              <a:buFont typeface="Arial"/>
              <a:buChar char="•"/>
              <a:tabLst>
                <a:tab pos="698500" algn="l"/>
              </a:tabLst>
              <a:defRPr/>
            </a:pPr>
            <a:r>
              <a:rPr kumimoji="0" sz="2000" b="0" i="0" u="none" strike="noStrike" kern="1200" cap="none" spc="-254" normalizeH="0" baseline="0" noProof="0" dirty="0">
                <a:ln>
                  <a:noFill/>
                </a:ln>
                <a:solidFill>
                  <a:srgbClr val="292929"/>
                </a:solidFill>
                <a:effectLst/>
                <a:uLnTx/>
                <a:uFillTx/>
                <a:latin typeface="Abadi" panose="020B0604020104020204" pitchFamily="34" charset="0"/>
                <a:cs typeface="Arial"/>
              </a:rPr>
              <a:t>ES-</a:t>
            </a:r>
            <a:r>
              <a:rPr kumimoji="0" sz="2000" b="0" i="0" u="none" strike="noStrike" kern="1200" cap="none" spc="-35" normalizeH="0" baseline="0" noProof="0" dirty="0">
                <a:ln>
                  <a:noFill/>
                </a:ln>
                <a:solidFill>
                  <a:srgbClr val="292929"/>
                </a:solidFill>
                <a:effectLst/>
                <a:uLnTx/>
                <a:uFillTx/>
                <a:latin typeface="Abadi" panose="020B0604020104020204" pitchFamily="34" charset="0"/>
                <a:cs typeface="Arial"/>
              </a:rPr>
              <a:t>L1</a:t>
            </a:r>
            <a:endParaRPr kumimoji="0" sz="200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698500" marR="0" lvl="1" indent="-228600" algn="l" defTabSz="914400" rtl="0" eaLnBrk="1" fontAlgn="auto" latinLnBrk="0" hangingPunct="1">
              <a:lnSpc>
                <a:spcPct val="100000"/>
              </a:lnSpc>
              <a:spcBef>
                <a:spcPts val="1400"/>
              </a:spcBef>
              <a:spcAft>
                <a:spcPts val="0"/>
              </a:spcAft>
              <a:buClr>
                <a:srgbClr val="292929"/>
              </a:buClr>
              <a:buSzTx/>
              <a:buFont typeface="Arial"/>
              <a:buChar char="•"/>
              <a:tabLst>
                <a:tab pos="698500" algn="l"/>
              </a:tabLst>
              <a:defRPr/>
            </a:pPr>
            <a:r>
              <a:rPr kumimoji="0" sz="2000" b="0" i="0" u="none" strike="noStrike" kern="1200" cap="none" spc="-290" normalizeH="0" baseline="0" noProof="0" dirty="0">
                <a:ln>
                  <a:noFill/>
                </a:ln>
                <a:solidFill>
                  <a:srgbClr val="292929"/>
                </a:solidFill>
                <a:effectLst/>
                <a:uLnTx/>
                <a:uFillTx/>
                <a:latin typeface="Abadi" panose="020B0604020104020204" pitchFamily="34" charset="0"/>
                <a:cs typeface="Arial"/>
              </a:rPr>
              <a:t>G</a:t>
            </a:r>
            <a:r>
              <a:rPr kumimoji="0" sz="2000" b="0" i="0" u="none" strike="noStrike" kern="1200" cap="none" spc="-170" normalizeH="0" baseline="0" noProof="0" dirty="0">
                <a:ln>
                  <a:noFill/>
                </a:ln>
                <a:solidFill>
                  <a:srgbClr val="292929"/>
                </a:solidFill>
                <a:effectLst/>
                <a:uLnTx/>
                <a:uFillTx/>
                <a:latin typeface="Abadi" panose="020B0604020104020204" pitchFamily="34" charset="0"/>
                <a:cs typeface="Arial"/>
              </a:rPr>
              <a:t>EO</a:t>
            </a:r>
            <a:endParaRPr kumimoji="0" sz="200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698500" marR="0" lvl="1" indent="-228600" algn="l" defTabSz="914400" rtl="0" eaLnBrk="1" fontAlgn="auto" latinLnBrk="0" hangingPunct="1">
              <a:lnSpc>
                <a:spcPct val="100000"/>
              </a:lnSpc>
              <a:spcBef>
                <a:spcPts val="1400"/>
              </a:spcBef>
              <a:spcAft>
                <a:spcPts val="0"/>
              </a:spcAft>
              <a:buClr>
                <a:srgbClr val="292929"/>
              </a:buClr>
              <a:buSzTx/>
              <a:buFont typeface="Arial"/>
              <a:buChar char="•"/>
              <a:tabLst>
                <a:tab pos="698500" algn="l"/>
              </a:tabLst>
              <a:defRPr/>
            </a:pPr>
            <a:r>
              <a:rPr kumimoji="0" sz="2000" b="0" i="0" u="none" strike="noStrike" kern="1200" cap="none" spc="-175" normalizeH="0" baseline="0" noProof="0" dirty="0">
                <a:ln>
                  <a:noFill/>
                </a:ln>
                <a:solidFill>
                  <a:srgbClr val="292929"/>
                </a:solidFill>
                <a:effectLst/>
                <a:uLnTx/>
                <a:uFillTx/>
                <a:latin typeface="Abadi" panose="020B0604020104020204" pitchFamily="34" charset="0"/>
                <a:cs typeface="Arial"/>
              </a:rPr>
              <a:t>HE</a:t>
            </a:r>
            <a:r>
              <a:rPr kumimoji="0" sz="2000" b="0" i="0" u="none" strike="noStrike" kern="1200" cap="none" spc="-195" normalizeH="0" baseline="0" noProof="0" dirty="0">
                <a:ln>
                  <a:noFill/>
                </a:ln>
                <a:solidFill>
                  <a:srgbClr val="292929"/>
                </a:solidFill>
                <a:effectLst/>
                <a:uLnTx/>
                <a:uFillTx/>
                <a:latin typeface="Abadi" panose="020B0604020104020204" pitchFamily="34" charset="0"/>
                <a:cs typeface="Arial"/>
              </a:rPr>
              <a:t>O</a:t>
            </a:r>
            <a:r>
              <a:rPr kumimoji="0" sz="2000" b="0" i="0" u="none" strike="noStrike" kern="1200" cap="none" spc="2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65" normalizeH="0" baseline="0" noProof="0" dirty="0">
                <a:ln>
                  <a:noFill/>
                </a:ln>
                <a:solidFill>
                  <a:srgbClr val="292929"/>
                </a:solidFill>
                <a:effectLst/>
                <a:uLnTx/>
                <a:uFillTx/>
                <a:latin typeface="Abadi" panose="020B0604020104020204" pitchFamily="34" charset="0"/>
                <a:cs typeface="Arial"/>
              </a:rPr>
              <a:t>and</a:t>
            </a:r>
            <a:endParaRPr kumimoji="0" sz="200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698500" marR="0" lvl="1" indent="-228600" algn="l" defTabSz="914400" rtl="0" eaLnBrk="1" fontAlgn="auto" latinLnBrk="0" hangingPunct="1">
              <a:lnSpc>
                <a:spcPct val="100000"/>
              </a:lnSpc>
              <a:spcBef>
                <a:spcPts val="1400"/>
              </a:spcBef>
              <a:spcAft>
                <a:spcPts val="0"/>
              </a:spcAft>
              <a:buClr>
                <a:srgbClr val="292929"/>
              </a:buClr>
              <a:buSzTx/>
              <a:buFont typeface="Arial"/>
              <a:buChar char="•"/>
              <a:tabLst>
                <a:tab pos="698500" algn="l"/>
              </a:tabLst>
              <a:defRPr/>
            </a:pPr>
            <a:r>
              <a:rPr kumimoji="0" sz="2000" b="0" i="0" u="none" strike="noStrike" kern="1200" cap="none" spc="-185" normalizeH="0" baseline="0" noProof="0" dirty="0">
                <a:ln>
                  <a:noFill/>
                </a:ln>
                <a:solidFill>
                  <a:srgbClr val="292929"/>
                </a:solidFill>
                <a:effectLst/>
                <a:uLnTx/>
                <a:uFillTx/>
                <a:latin typeface="Abadi" panose="020B0604020104020204" pitchFamily="34" charset="0"/>
                <a:cs typeface="Arial"/>
              </a:rPr>
              <a:t>SSO</a:t>
            </a:r>
            <a:endParaRPr kumimoji="0" sz="200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241300" marR="0" lvl="0" indent="-228600" algn="l" defTabSz="914400" rtl="0" eaLnBrk="1" fontAlgn="auto" latinLnBrk="0" hangingPunct="1">
              <a:lnSpc>
                <a:spcPct val="100000"/>
              </a:lnSpc>
              <a:spcBef>
                <a:spcPts val="1360"/>
              </a:spcBef>
              <a:spcAft>
                <a:spcPts val="0"/>
              </a:spcAft>
              <a:buClr>
                <a:srgbClr val="292929"/>
              </a:buClr>
              <a:buSzTx/>
              <a:buFont typeface="Arial"/>
              <a:buChar char="•"/>
              <a:tabLst>
                <a:tab pos="241300" algn="l"/>
              </a:tabLst>
              <a:defRPr/>
            </a:pPr>
            <a:r>
              <a:rPr kumimoji="0" sz="2000" b="0" i="0" u="none" strike="noStrike" kern="1200" cap="none" spc="-200" normalizeH="0" baseline="0" noProof="0" dirty="0">
                <a:ln>
                  <a:noFill/>
                </a:ln>
                <a:solidFill>
                  <a:srgbClr val="292929"/>
                </a:solidFill>
                <a:effectLst/>
                <a:uLnTx/>
                <a:uFillTx/>
                <a:latin typeface="Abadi" panose="020B0604020104020204" pitchFamily="34" charset="0"/>
                <a:cs typeface="Arial"/>
              </a:rPr>
              <a:t>F</a:t>
            </a:r>
            <a:r>
              <a:rPr kumimoji="0" sz="2000" b="0" i="0" u="none" strike="noStrike" kern="1200" cap="none" spc="25" normalizeH="0" baseline="0" noProof="0" dirty="0">
                <a:ln>
                  <a:noFill/>
                </a:ln>
                <a:solidFill>
                  <a:srgbClr val="292929"/>
                </a:solidFill>
                <a:effectLst/>
                <a:uLnTx/>
                <a:uFillTx/>
                <a:latin typeface="Abadi" panose="020B0604020104020204" pitchFamily="34" charset="0"/>
                <a:cs typeface="Arial"/>
              </a:rPr>
              <a:t>ol</a:t>
            </a:r>
            <a:r>
              <a:rPr kumimoji="0" sz="2000" b="0" i="0" u="none" strike="noStrike" kern="1200" cap="none" spc="-5" normalizeH="0" baseline="0" noProof="0" dirty="0">
                <a:ln>
                  <a:noFill/>
                </a:ln>
                <a:solidFill>
                  <a:srgbClr val="292929"/>
                </a:solidFill>
                <a:effectLst/>
                <a:uLnTx/>
                <a:uFillTx/>
                <a:latin typeface="Abadi" panose="020B0604020104020204" pitchFamily="34" charset="0"/>
                <a:cs typeface="Arial"/>
              </a:rPr>
              <a:t>l</a:t>
            </a:r>
            <a:r>
              <a:rPr kumimoji="0" sz="2000" b="0" i="0" u="none" strike="noStrike" kern="1200" cap="none" spc="-40" normalizeH="0" baseline="0" noProof="0" dirty="0">
                <a:ln>
                  <a:noFill/>
                </a:ln>
                <a:solidFill>
                  <a:srgbClr val="292929"/>
                </a:solidFill>
                <a:effectLst/>
                <a:uLnTx/>
                <a:uFillTx/>
                <a:latin typeface="Abadi" panose="020B0604020104020204" pitchFamily="34" charset="0"/>
                <a:cs typeface="Arial"/>
              </a:rPr>
              <a:t>o</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w</a:t>
            </a:r>
            <a:r>
              <a:rPr kumimoji="0" sz="2000" b="0" i="0" u="none" strike="noStrike" kern="1200" cap="none" spc="-65" normalizeH="0" baseline="0" noProof="0" dirty="0">
                <a:ln>
                  <a:noFill/>
                </a:ln>
                <a:solidFill>
                  <a:srgbClr val="292929"/>
                </a:solidFill>
                <a:effectLst/>
                <a:uLnTx/>
                <a:uFillTx/>
                <a:latin typeface="Abadi" panose="020B0604020104020204" pitchFamily="34" charset="0"/>
                <a:cs typeface="Arial"/>
              </a:rPr>
              <a:t>ed</a:t>
            </a:r>
            <a:r>
              <a:rPr kumimoji="0" sz="20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50" normalizeH="0" baseline="0" noProof="0" dirty="0">
                <a:ln>
                  <a:noFill/>
                </a:ln>
                <a:solidFill>
                  <a:srgbClr val="292929"/>
                </a:solidFill>
                <a:effectLst/>
                <a:uLnTx/>
                <a:uFillTx/>
                <a:latin typeface="Abadi" panose="020B0604020104020204" pitchFamily="34" charset="0"/>
                <a:cs typeface="Arial"/>
              </a:rPr>
              <a:t>b</a:t>
            </a:r>
            <a:r>
              <a:rPr kumimoji="0" sz="2000" b="0" i="0" u="none" strike="noStrike" kern="1200" cap="none" spc="-55" normalizeH="0" baseline="0" noProof="0" dirty="0">
                <a:ln>
                  <a:noFill/>
                </a:ln>
                <a:solidFill>
                  <a:srgbClr val="292929"/>
                </a:solidFill>
                <a:effectLst/>
                <a:uLnTx/>
                <a:uFillTx/>
                <a:latin typeface="Abadi" panose="020B0604020104020204" pitchFamily="34" charset="0"/>
                <a:cs typeface="Arial"/>
              </a:rPr>
              <a:t>y</a:t>
            </a:r>
            <a:r>
              <a:rPr kumimoji="0" sz="2000" b="0" i="0" u="none" strike="noStrike" kern="1200" cap="none" spc="-110" normalizeH="0" baseline="0" noProof="0" dirty="0">
                <a:ln>
                  <a:noFill/>
                </a:ln>
                <a:solidFill>
                  <a:srgbClr val="292929"/>
                </a:solidFill>
                <a:effectLst/>
                <a:uLnTx/>
                <a:uFillTx/>
                <a:latin typeface="Abadi" panose="020B0604020104020204" pitchFamily="34" charset="0"/>
                <a:cs typeface="Arial"/>
              </a:rPr>
              <a:t>:</a:t>
            </a:r>
            <a:endParaRPr kumimoji="0" sz="200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698500" marR="0" lvl="1" indent="-228600" algn="l" defTabSz="914400" rtl="0" eaLnBrk="1" fontAlgn="auto" latinLnBrk="0" hangingPunct="1">
              <a:lnSpc>
                <a:spcPct val="100000"/>
              </a:lnSpc>
              <a:spcBef>
                <a:spcPts val="1440"/>
              </a:spcBef>
              <a:spcAft>
                <a:spcPts val="0"/>
              </a:spcAft>
              <a:buClr>
                <a:srgbClr val="292929"/>
              </a:buClr>
              <a:buSzTx/>
              <a:buFont typeface="Arial"/>
              <a:buChar char="•"/>
              <a:tabLst>
                <a:tab pos="698500" algn="l"/>
              </a:tabLst>
              <a:defRPr/>
            </a:pPr>
            <a:r>
              <a:rPr kumimoji="0" sz="2000" b="0" i="0" u="none" strike="noStrike" kern="1200" cap="none" spc="-110" normalizeH="0" baseline="0" noProof="0" dirty="0">
                <a:ln>
                  <a:noFill/>
                </a:ln>
                <a:solidFill>
                  <a:srgbClr val="292929"/>
                </a:solidFill>
                <a:effectLst/>
                <a:uLnTx/>
                <a:uFillTx/>
                <a:latin typeface="Abadi" panose="020B0604020104020204" pitchFamily="34" charset="0"/>
                <a:cs typeface="Arial"/>
              </a:rPr>
              <a:t>V</a:t>
            </a:r>
            <a:r>
              <a:rPr kumimoji="0" sz="2000" b="0" i="0" u="none" strike="noStrike" kern="1200" cap="none" spc="-170" normalizeH="0" baseline="0" noProof="0" dirty="0">
                <a:ln>
                  <a:noFill/>
                </a:ln>
                <a:solidFill>
                  <a:srgbClr val="292929"/>
                </a:solidFill>
                <a:effectLst/>
                <a:uLnTx/>
                <a:uFillTx/>
                <a:latin typeface="Abadi" panose="020B0604020104020204" pitchFamily="34" charset="0"/>
                <a:cs typeface="Arial"/>
              </a:rPr>
              <a:t>LE</a:t>
            </a:r>
            <a:r>
              <a:rPr kumimoji="0" sz="2000" b="0" i="0" u="none" strike="noStrike" kern="1200" cap="none" spc="-155" normalizeH="0" baseline="0" noProof="0" dirty="0">
                <a:ln>
                  <a:noFill/>
                </a:ln>
                <a:solidFill>
                  <a:srgbClr val="292929"/>
                </a:solidFill>
                <a:effectLst/>
                <a:uLnTx/>
                <a:uFillTx/>
                <a:latin typeface="Abadi" panose="020B0604020104020204" pitchFamily="34" charset="0"/>
                <a:cs typeface="Arial"/>
              </a:rPr>
              <a:t>O</a:t>
            </a:r>
            <a:r>
              <a:rPr kumimoji="0" sz="20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25" normalizeH="0" baseline="0" noProof="0" dirty="0">
                <a:ln>
                  <a:noFill/>
                </a:ln>
                <a:solidFill>
                  <a:srgbClr val="292929"/>
                </a:solidFill>
                <a:effectLst/>
                <a:uLnTx/>
                <a:uFillTx/>
                <a:latin typeface="Abadi" panose="020B0604020104020204" pitchFamily="34" charset="0"/>
                <a:cs typeface="Arial"/>
              </a:rPr>
              <a:t>(</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ab</a:t>
            </a:r>
            <a:r>
              <a:rPr kumimoji="0" sz="2000" b="0" i="0" u="none" strike="noStrike" kern="1200" cap="none" spc="-35" normalizeH="0" baseline="0" noProof="0" dirty="0">
                <a:ln>
                  <a:noFill/>
                </a:ln>
                <a:solidFill>
                  <a:srgbClr val="292929"/>
                </a:solidFill>
                <a:effectLst/>
                <a:uLnTx/>
                <a:uFillTx/>
                <a:latin typeface="Abadi" panose="020B0604020104020204" pitchFamily="34" charset="0"/>
                <a:cs typeface="Arial"/>
              </a:rPr>
              <a:t>o</a:t>
            </a:r>
            <a:r>
              <a:rPr kumimoji="0" sz="2000" b="0" i="0" u="none" strike="noStrike" kern="1200" cap="none" spc="-90" normalizeH="0" baseline="0" noProof="0" dirty="0">
                <a:ln>
                  <a:noFill/>
                </a:ln>
                <a:solidFill>
                  <a:srgbClr val="292929"/>
                </a:solidFill>
                <a:effectLst/>
                <a:uLnTx/>
                <a:uFillTx/>
                <a:latin typeface="Abadi" panose="020B0604020104020204" pitchFamily="34" charset="0"/>
                <a:cs typeface="Arial"/>
              </a:rPr>
              <a:t>ve</a:t>
            </a:r>
            <a:r>
              <a:rPr kumimoji="0" sz="200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70" normalizeH="0" baseline="0" noProof="0" dirty="0">
                <a:ln>
                  <a:noFill/>
                </a:ln>
                <a:solidFill>
                  <a:srgbClr val="292929"/>
                </a:solidFill>
                <a:effectLst/>
                <a:uLnTx/>
                <a:uFillTx/>
                <a:latin typeface="Abadi" panose="020B0604020104020204" pitchFamily="34" charset="0"/>
                <a:cs typeface="Arial"/>
              </a:rPr>
              <a:t>80</a:t>
            </a:r>
            <a:r>
              <a:rPr kumimoji="0" sz="2000" b="0" i="0" u="none" strike="noStrike" kern="1200" cap="none" spc="20" normalizeH="0" baseline="0" noProof="0" dirty="0">
                <a:ln>
                  <a:noFill/>
                </a:ln>
                <a:solidFill>
                  <a:srgbClr val="292929"/>
                </a:solidFill>
                <a:effectLst/>
                <a:uLnTx/>
                <a:uFillTx/>
                <a:latin typeface="Abadi" panose="020B0604020104020204" pitchFamily="34" charset="0"/>
                <a:cs typeface="Arial"/>
              </a:rPr>
              <a:t>%</a:t>
            </a:r>
            <a:r>
              <a:rPr kumimoji="0" sz="2000" b="0" i="0" u="none" strike="noStrike" kern="1200" cap="none" spc="-125" normalizeH="0" baseline="0" noProof="0" dirty="0">
                <a:ln>
                  <a:noFill/>
                </a:ln>
                <a:solidFill>
                  <a:srgbClr val="292929"/>
                </a:solidFill>
                <a:effectLst/>
                <a:uLnTx/>
                <a:uFillTx/>
                <a:latin typeface="Abadi" panose="020B0604020104020204" pitchFamily="34" charset="0"/>
                <a:cs typeface="Arial"/>
              </a:rPr>
              <a:t>)</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30" normalizeH="0" baseline="0" noProof="0" dirty="0">
                <a:ln>
                  <a:noFill/>
                </a:ln>
                <a:solidFill>
                  <a:srgbClr val="292929"/>
                </a:solidFill>
                <a:effectLst/>
                <a:uLnTx/>
                <a:uFillTx/>
                <a:latin typeface="Abadi" panose="020B0604020104020204" pitchFamily="34" charset="0"/>
                <a:cs typeface="Arial"/>
              </a:rPr>
              <a:t>a</a:t>
            </a:r>
            <a:r>
              <a:rPr kumimoji="0" sz="2000" b="0" i="0" u="none" strike="noStrike" kern="1200" cap="none" spc="-20" normalizeH="0" baseline="0" noProof="0" dirty="0">
                <a:ln>
                  <a:noFill/>
                </a:ln>
                <a:solidFill>
                  <a:srgbClr val="292929"/>
                </a:solidFill>
                <a:effectLst/>
                <a:uLnTx/>
                <a:uFillTx/>
                <a:latin typeface="Abadi" panose="020B0604020104020204" pitchFamily="34" charset="0"/>
                <a:cs typeface="Arial"/>
              </a:rPr>
              <a:t>nd</a:t>
            </a:r>
            <a:endParaRPr kumimoji="0" sz="200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698500" marR="0" lvl="1" indent="-228600" algn="l" defTabSz="914400" rtl="0" eaLnBrk="1" fontAlgn="auto" latinLnBrk="0" hangingPunct="1">
              <a:lnSpc>
                <a:spcPct val="100000"/>
              </a:lnSpc>
              <a:spcBef>
                <a:spcPts val="1400"/>
              </a:spcBef>
              <a:spcAft>
                <a:spcPts val="0"/>
              </a:spcAft>
              <a:buClr>
                <a:srgbClr val="292929"/>
              </a:buClr>
              <a:buSzTx/>
              <a:buFont typeface="Arial"/>
              <a:buChar char="•"/>
              <a:tabLst>
                <a:tab pos="698500" algn="l"/>
              </a:tabLst>
              <a:defRPr/>
            </a:pPr>
            <a:r>
              <a:rPr kumimoji="0" sz="2000" b="0" i="0" u="none" strike="noStrike" kern="1200" cap="none" spc="-130" normalizeH="0" baseline="0" noProof="0" dirty="0">
                <a:ln>
                  <a:noFill/>
                </a:ln>
                <a:solidFill>
                  <a:srgbClr val="292929"/>
                </a:solidFill>
                <a:effectLst/>
                <a:uLnTx/>
                <a:uFillTx/>
                <a:latin typeface="Abadi" panose="020B0604020104020204" pitchFamily="34" charset="0"/>
                <a:cs typeface="Arial"/>
              </a:rPr>
              <a:t>LFO</a:t>
            </a:r>
            <a:r>
              <a:rPr kumimoji="0" sz="2000" b="0" i="0" u="none" strike="noStrike" kern="1200" cap="none" spc="2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25" normalizeH="0" baseline="0" noProof="0" dirty="0">
                <a:ln>
                  <a:noFill/>
                </a:ln>
                <a:solidFill>
                  <a:srgbClr val="292929"/>
                </a:solidFill>
                <a:effectLst/>
                <a:uLnTx/>
                <a:uFillTx/>
                <a:latin typeface="Abadi" panose="020B0604020104020204" pitchFamily="34" charset="0"/>
                <a:cs typeface="Arial"/>
              </a:rPr>
              <a:t>(</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ab</a:t>
            </a:r>
            <a:r>
              <a:rPr kumimoji="0" sz="2000" b="0" i="0" u="none" strike="noStrike" kern="1200" cap="none" spc="-35" normalizeH="0" baseline="0" noProof="0" dirty="0">
                <a:ln>
                  <a:noFill/>
                </a:ln>
                <a:solidFill>
                  <a:srgbClr val="292929"/>
                </a:solidFill>
                <a:effectLst/>
                <a:uLnTx/>
                <a:uFillTx/>
                <a:latin typeface="Abadi" panose="020B0604020104020204" pitchFamily="34" charset="0"/>
                <a:cs typeface="Arial"/>
              </a:rPr>
              <a:t>o</a:t>
            </a:r>
            <a:r>
              <a:rPr kumimoji="0" sz="2000" b="0" i="0" u="none" strike="noStrike" kern="1200" cap="none" spc="-90" normalizeH="0" baseline="0" noProof="0" dirty="0">
                <a:ln>
                  <a:noFill/>
                </a:ln>
                <a:solidFill>
                  <a:srgbClr val="292929"/>
                </a:solidFill>
                <a:effectLst/>
                <a:uLnTx/>
                <a:uFillTx/>
                <a:latin typeface="Abadi" panose="020B0604020104020204" pitchFamily="34" charset="0"/>
                <a:cs typeface="Arial"/>
              </a:rPr>
              <a:t>ve</a:t>
            </a:r>
            <a:r>
              <a:rPr kumimoji="0" sz="200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65" normalizeH="0" baseline="0" noProof="0" dirty="0">
                <a:ln>
                  <a:noFill/>
                </a:ln>
                <a:solidFill>
                  <a:srgbClr val="292929"/>
                </a:solidFill>
                <a:effectLst/>
                <a:uLnTx/>
                <a:uFillTx/>
                <a:latin typeface="Abadi" panose="020B0604020104020204" pitchFamily="34" charset="0"/>
                <a:cs typeface="Arial"/>
              </a:rPr>
              <a:t>7</a:t>
            </a:r>
            <a:r>
              <a:rPr kumimoji="0" sz="2000" b="0" i="0" u="none" strike="noStrike" kern="1200" cap="none" spc="70" normalizeH="0" baseline="0" noProof="0" dirty="0">
                <a:ln>
                  <a:noFill/>
                </a:ln>
                <a:solidFill>
                  <a:srgbClr val="292929"/>
                </a:solidFill>
                <a:effectLst/>
                <a:uLnTx/>
                <a:uFillTx/>
                <a:latin typeface="Abadi" panose="020B0604020104020204" pitchFamily="34" charset="0"/>
                <a:cs typeface="Arial"/>
              </a:rPr>
              <a:t>0</a:t>
            </a:r>
            <a:r>
              <a:rPr kumimoji="0" sz="2000" b="0" i="0" u="none" strike="noStrike" kern="1200" cap="none" spc="35" normalizeH="0" baseline="0" noProof="0" dirty="0">
                <a:ln>
                  <a:noFill/>
                </a:ln>
                <a:solidFill>
                  <a:srgbClr val="292929"/>
                </a:solidFill>
                <a:effectLst/>
                <a:uLnTx/>
                <a:uFillTx/>
                <a:latin typeface="Abadi" panose="020B0604020104020204" pitchFamily="34" charset="0"/>
                <a:cs typeface="Arial"/>
              </a:rPr>
              <a:t>%</a:t>
            </a:r>
            <a:r>
              <a:rPr kumimoji="0" sz="2000" b="0" i="0" u="none" strike="noStrike" kern="1200" cap="none" spc="-125" normalizeH="0" baseline="0" noProof="0" dirty="0">
                <a:ln>
                  <a:noFill/>
                </a:ln>
                <a:solidFill>
                  <a:srgbClr val="292929"/>
                </a:solidFill>
                <a:effectLst/>
                <a:uLnTx/>
                <a:uFillTx/>
                <a:latin typeface="Abadi" panose="020B0604020104020204" pitchFamily="34" charset="0"/>
                <a:cs typeface="Arial"/>
              </a:rPr>
              <a:t>)</a:t>
            </a:r>
            <a:r>
              <a:rPr kumimoji="0" sz="2000" b="0" i="0" u="none" strike="noStrike" kern="1200" cap="none" spc="-90" normalizeH="0" baseline="0" noProof="0" dirty="0">
                <a:ln>
                  <a:noFill/>
                </a:ln>
                <a:solidFill>
                  <a:srgbClr val="292929"/>
                </a:solidFill>
                <a:effectLst/>
                <a:uLnTx/>
                <a:uFillTx/>
                <a:latin typeface="Abadi" panose="020B0604020104020204" pitchFamily="34" charset="0"/>
                <a:cs typeface="Arial"/>
              </a:rPr>
              <a:t>.</a:t>
            </a:r>
            <a:endParaRPr kumimoji="0" sz="200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3" name="object 3"/>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350" dirty="0"/>
              <a:t>S</a:t>
            </a:r>
            <a:r>
              <a:rPr spc="-305" dirty="0"/>
              <a:t>u</a:t>
            </a:r>
            <a:r>
              <a:rPr spc="-229" dirty="0"/>
              <a:t>ccess</a:t>
            </a:r>
            <a:r>
              <a:rPr spc="85" dirty="0"/>
              <a:t> </a:t>
            </a:r>
            <a:r>
              <a:rPr spc="-265" dirty="0"/>
              <a:t>Ra</a:t>
            </a:r>
            <a:r>
              <a:rPr spc="-110" dirty="0"/>
              <a:t>t</a:t>
            </a:r>
            <a:r>
              <a:rPr spc="-229" dirty="0"/>
              <a:t>e</a:t>
            </a:r>
            <a:r>
              <a:rPr spc="85" dirty="0"/>
              <a:t> </a:t>
            </a:r>
            <a:r>
              <a:rPr spc="-229" dirty="0"/>
              <a:t>vs</a:t>
            </a:r>
            <a:r>
              <a:rPr spc="-125" dirty="0"/>
              <a:t>.</a:t>
            </a:r>
            <a:r>
              <a:rPr spc="90" dirty="0"/>
              <a:t> </a:t>
            </a:r>
            <a:r>
              <a:rPr spc="-70" dirty="0"/>
              <a:t>Orb</a:t>
            </a:r>
            <a:r>
              <a:rPr spc="-40" dirty="0"/>
              <a:t>i</a:t>
            </a:r>
            <a:r>
              <a:rPr spc="160" dirty="0"/>
              <a:t>t</a:t>
            </a:r>
            <a:r>
              <a:rPr spc="85" dirty="0"/>
              <a:t> </a:t>
            </a:r>
            <a:r>
              <a:rPr spc="-420" dirty="0"/>
              <a:t>T</a:t>
            </a:r>
            <a:r>
              <a:rPr spc="-120" dirty="0"/>
              <a:t>ype</a:t>
            </a:r>
          </a:p>
        </p:txBody>
      </p:sp>
      <p:sp>
        <p:nvSpPr>
          <p:cNvPr id="4" name="object 4"/>
          <p:cNvSpPr/>
          <p:nvPr/>
        </p:nvSpPr>
        <p:spPr>
          <a:xfrm>
            <a:off x="7741919" y="1869439"/>
            <a:ext cx="3543300" cy="2667000"/>
          </a:xfrm>
          <a:prstGeom prst="rect">
            <a:avLst/>
          </a:prstGeom>
          <a:blipFill>
            <a:blip r:embed="rId3"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25400" marR="0" lvl="0" indent="0" algn="l" defTabSz="914400" rtl="0" eaLnBrk="1" fontAlgn="auto" latinLnBrk="0" hangingPunct="1">
              <a:lnSpc>
                <a:spcPct val="100000"/>
              </a:lnSpc>
              <a:spcBef>
                <a:spcPts val="0"/>
              </a:spcBef>
              <a:spcAft>
                <a:spcPts val="0"/>
              </a:spcAft>
              <a:buClrTx/>
              <a:buSzTx/>
              <a:buFontTx/>
              <a:buNone/>
              <a:tabLst/>
              <a:defRPr/>
            </a:pPr>
            <a:fld id="{81D60167-4931-47E6-BA6A-407CBD079E47}" type="slidenum">
              <a:rPr kumimoji="0" sz="1600" b="0" i="0" u="none" strike="noStrike" kern="1200" cap="none" spc="70" normalizeH="0" baseline="0" noProof="0" dirty="0">
                <a:ln>
                  <a:noFill/>
                </a:ln>
                <a:solidFill>
                  <a:srgbClr val="1C7CDB"/>
                </a:solidFill>
                <a:effectLst/>
                <a:uLnTx/>
                <a:uFillTx/>
                <a:latin typeface="Arial"/>
                <a:ea typeface="+mn-ea"/>
                <a:cs typeface="Arial"/>
              </a:rPr>
              <a:pPr marL="25400" marR="0" lvl="0" indent="0" algn="l" defTabSz="914400" rtl="0" eaLnBrk="1" fontAlgn="auto" latinLnBrk="0" hangingPunct="1">
                <a:lnSpc>
                  <a:spcPct val="100000"/>
                </a:lnSpc>
                <a:spcBef>
                  <a:spcPts val="0"/>
                </a:spcBef>
                <a:spcAft>
                  <a:spcPts val="0"/>
                </a:spcAft>
                <a:buClrTx/>
                <a:buSzTx/>
                <a:buFontTx/>
                <a:buNone/>
                <a:tabLst/>
                <a:defRPr/>
              </a:pPr>
              <a:t>23</a:t>
            </a:fld>
            <a:endParaRPr kumimoji="0" sz="1600" b="0" i="0" u="none" strike="noStrike" kern="1200" cap="none" spc="70" normalizeH="0" baseline="0" noProof="0" dirty="0">
              <a:ln>
                <a:noFill/>
              </a:ln>
              <a:solidFill>
                <a:srgbClr val="1C7CDB"/>
              </a:solidFill>
              <a:effectLst/>
              <a:uLnTx/>
              <a:uFillTx/>
              <a:latin typeface="Arial"/>
              <a:ea typeface="+mn-ea"/>
              <a:cs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94" y="4317658"/>
            <a:ext cx="9235440" cy="1195199"/>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Ap</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p</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arentl</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y</a:t>
            </a:r>
            <a:r>
              <a:rPr kumimoji="0" sz="2200" b="0" i="0" u="none" strike="noStrike" kern="1200" cap="none" spc="-110" normalizeH="0" baseline="0" noProof="0" dirty="0">
                <a:ln>
                  <a:noFill/>
                </a:ln>
                <a:solidFill>
                  <a:srgbClr val="292929"/>
                </a:solidFill>
                <a:effectLst/>
                <a:uLnTx/>
                <a:uFillTx/>
                <a:latin typeface="Abadi" panose="020B0604020104020204" pitchFamily="34" charset="0"/>
                <a:cs typeface="Arial"/>
              </a:rPr>
              <a:t>,</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40" normalizeH="0" baseline="0" noProof="0" dirty="0">
                <a:ln>
                  <a:noFill/>
                </a:ln>
                <a:solidFill>
                  <a:srgbClr val="292929"/>
                </a:solidFill>
                <a:effectLst/>
                <a:uLnTx/>
                <a:uFillTx/>
                <a:latin typeface="Abadi" panose="020B0604020104020204" pitchFamily="34" charset="0"/>
                <a:cs typeface="Arial"/>
              </a:rPr>
              <a:t>ess</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ra</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mpr</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v</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ed</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v</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er</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me</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al</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orbit</a:t>
            </a:r>
            <a:r>
              <a:rPr kumimoji="0" sz="2200" b="0" i="0" u="none" strike="noStrike" kern="1200" cap="none" spc="-130" normalizeH="0" baseline="0" noProof="0" dirty="0">
                <a:ln>
                  <a:noFill/>
                </a:ln>
                <a:solidFill>
                  <a:srgbClr val="292929"/>
                </a:solidFill>
                <a:effectLst/>
                <a:uLnTx/>
                <a:uFillTx/>
                <a:latin typeface="Abadi" panose="020B0604020104020204" pitchFamily="34" charset="0"/>
                <a:cs typeface="Arial"/>
              </a:rPr>
              <a:t>s</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241300" marR="0" lvl="0" indent="-228600" algn="l" defTabSz="914400" rtl="0" eaLnBrk="1" fontAlgn="auto" latinLnBrk="0" hangingPunct="1">
              <a:lnSpc>
                <a:spcPct val="100000"/>
              </a:lnSpc>
              <a:spcBef>
                <a:spcPts val="1400"/>
              </a:spcBef>
              <a:spcAft>
                <a:spcPts val="0"/>
              </a:spcAft>
              <a:buClr>
                <a:srgbClr val="292929"/>
              </a:buClr>
              <a:buSzTx/>
              <a:buFont typeface="Arial"/>
              <a:buChar char="•"/>
              <a:tabLst>
                <a:tab pos="241300" algn="l"/>
              </a:tabLst>
              <a:defRPr/>
            </a:pPr>
            <a:r>
              <a:rPr kumimoji="0" sz="2200" b="0" i="0" u="none" strike="noStrike" kern="1200" cap="none" spc="-190" normalizeH="0" baseline="0" noProof="0" dirty="0">
                <a:ln>
                  <a:noFill/>
                </a:ln>
                <a:solidFill>
                  <a:srgbClr val="292929"/>
                </a:solidFill>
                <a:effectLst/>
                <a:uLnTx/>
                <a:uFillTx/>
                <a:latin typeface="Abadi" panose="020B0604020104020204" pitchFamily="34" charset="0"/>
                <a:cs typeface="Arial"/>
              </a:rPr>
              <a:t>VLEO</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orbit</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60"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ems</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lang="en-IN" sz="2200" b="0" i="0" u="none" strike="noStrike" kern="1200" cap="none" spc="40" normalizeH="0" baseline="0" noProof="0" dirty="0">
                <a:ln>
                  <a:noFill/>
                </a:ln>
                <a:solidFill>
                  <a:srgbClr val="292929"/>
                </a:solidFill>
                <a:effectLst/>
                <a:uLnTx/>
                <a:uFillTx/>
                <a:latin typeface="Abadi" panose="020B0604020104020204" pitchFamily="34" charset="0"/>
                <a:cs typeface="Arial"/>
              </a:rPr>
              <a:t>like </a:t>
            </a:r>
            <a:r>
              <a:rPr kumimoji="0" sz="2200" b="0" i="0" u="none" strike="noStrike" kern="1200" cap="none" spc="-150"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ew</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b</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7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40" normalizeH="0" baseline="0" noProof="0" dirty="0">
                <a:ln>
                  <a:noFill/>
                </a:ln>
                <a:solidFill>
                  <a:srgbClr val="292929"/>
                </a:solidFill>
                <a:effectLst/>
                <a:uLnTx/>
                <a:uFillTx/>
                <a:latin typeface="Abadi" panose="020B0604020104020204" pitchFamily="34" charset="0"/>
                <a:cs typeface="Arial"/>
              </a:rPr>
              <a:t>ess</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oppor</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un</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10" normalizeH="0" baseline="0" noProof="0" dirty="0">
                <a:ln>
                  <a:noFill/>
                </a:ln>
                <a:solidFill>
                  <a:srgbClr val="292929"/>
                </a:solidFill>
                <a:effectLst/>
                <a:uLnTx/>
                <a:uFillTx/>
                <a:latin typeface="Abadi" panose="020B0604020104020204" pitchFamily="34" charset="0"/>
                <a:cs typeface="Arial"/>
              </a:rPr>
              <a:t>y,</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rece</a:t>
            </a:r>
            <a:r>
              <a:rPr kumimoji="0" sz="2200" b="0" i="0" u="none" strike="noStrike" kern="1200" cap="none" spc="-114"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10" normalizeH="0" baseline="0" noProof="0" dirty="0">
                <a:ln>
                  <a:noFill/>
                </a:ln>
                <a:solidFill>
                  <a:srgbClr val="292929"/>
                </a:solidFill>
                <a:effectLst/>
                <a:uLnTx/>
                <a:uFillTx/>
                <a:latin typeface="Abadi" panose="020B0604020104020204" pitchFamily="34" charset="0"/>
                <a:cs typeface="Arial"/>
              </a:rPr>
              <a:t>crea</a:t>
            </a:r>
            <a:r>
              <a:rPr kumimoji="0" sz="2200" b="0" i="0" u="none" strike="noStrike" kern="1200" cap="none" spc="-12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of</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s</a:t>
            </a:r>
            <a:r>
              <a:rPr lang="en-IN" sz="2200" dirty="0">
                <a:solidFill>
                  <a:prstClr val="black"/>
                </a:solidFill>
                <a:latin typeface="Abadi" panose="020B0604020104020204" pitchFamily="34" charset="0"/>
                <a:cs typeface="Arial"/>
              </a:rPr>
              <a:t> </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freque</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40" normalizeH="0" baseline="0" noProof="0" dirty="0">
                <a:ln>
                  <a:noFill/>
                </a:ln>
                <a:solidFill>
                  <a:srgbClr val="292929"/>
                </a:solidFill>
                <a:effectLst/>
                <a:uLnTx/>
                <a:uFillTx/>
                <a:latin typeface="Abadi" panose="020B0604020104020204" pitchFamily="34" charset="0"/>
                <a:cs typeface="Arial"/>
              </a:rPr>
              <a:t>y</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3" name="object 3"/>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85" dirty="0"/>
              <a:t>F</a:t>
            </a:r>
            <a:r>
              <a:rPr spc="-90" dirty="0"/>
              <a:t>l</a:t>
            </a:r>
            <a:r>
              <a:rPr spc="15" dirty="0"/>
              <a:t>i</a:t>
            </a:r>
            <a:r>
              <a:rPr spc="45" dirty="0"/>
              <a:t>g</a:t>
            </a:r>
            <a:r>
              <a:rPr spc="30" dirty="0"/>
              <a:t>ht</a:t>
            </a:r>
            <a:r>
              <a:rPr spc="100" dirty="0"/>
              <a:t> </a:t>
            </a:r>
            <a:r>
              <a:rPr spc="-215" dirty="0"/>
              <a:t>N</a:t>
            </a:r>
            <a:r>
              <a:rPr spc="-180" dirty="0"/>
              <a:t>u</a:t>
            </a:r>
            <a:r>
              <a:rPr spc="-235" dirty="0"/>
              <a:t>m</a:t>
            </a:r>
            <a:r>
              <a:rPr spc="-55" dirty="0"/>
              <a:t>ber</a:t>
            </a:r>
            <a:r>
              <a:rPr spc="95" dirty="0"/>
              <a:t> </a:t>
            </a:r>
            <a:r>
              <a:rPr spc="-229" dirty="0"/>
              <a:t>vs</a:t>
            </a:r>
            <a:r>
              <a:rPr spc="-125" dirty="0"/>
              <a:t>.</a:t>
            </a:r>
            <a:r>
              <a:rPr spc="90" dirty="0"/>
              <a:t> </a:t>
            </a:r>
            <a:r>
              <a:rPr spc="-70" dirty="0"/>
              <a:t>Orb</a:t>
            </a:r>
            <a:r>
              <a:rPr spc="-40" dirty="0"/>
              <a:t>i</a:t>
            </a:r>
            <a:r>
              <a:rPr spc="160" dirty="0"/>
              <a:t>t</a:t>
            </a:r>
            <a:r>
              <a:rPr spc="110" dirty="0"/>
              <a:t> </a:t>
            </a:r>
            <a:r>
              <a:rPr spc="-320" dirty="0"/>
              <a:t>T</a:t>
            </a:r>
            <a:r>
              <a:rPr spc="-250" dirty="0"/>
              <a:t>y</a:t>
            </a:r>
            <a:r>
              <a:rPr spc="-105" dirty="0"/>
              <a:t>pe</a:t>
            </a:r>
          </a:p>
        </p:txBody>
      </p:sp>
      <p:sp>
        <p:nvSpPr>
          <p:cNvPr id="4" name="object 4"/>
          <p:cNvSpPr/>
          <p:nvPr/>
        </p:nvSpPr>
        <p:spPr>
          <a:xfrm>
            <a:off x="769619" y="1597660"/>
            <a:ext cx="10688320" cy="2379980"/>
          </a:xfrm>
          <a:prstGeom prst="rect">
            <a:avLst/>
          </a:prstGeom>
          <a:blipFill>
            <a:blip r:embed="rId3"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25400" marR="0" lvl="0" indent="0" algn="l" defTabSz="914400" rtl="0" eaLnBrk="1" fontAlgn="auto" latinLnBrk="0" hangingPunct="1">
              <a:lnSpc>
                <a:spcPct val="100000"/>
              </a:lnSpc>
              <a:spcBef>
                <a:spcPts val="0"/>
              </a:spcBef>
              <a:spcAft>
                <a:spcPts val="0"/>
              </a:spcAft>
              <a:buClrTx/>
              <a:buSzTx/>
              <a:buFontTx/>
              <a:buNone/>
              <a:tabLst/>
              <a:defRPr/>
            </a:pPr>
            <a:fld id="{81D60167-4931-47E6-BA6A-407CBD079E47}" type="slidenum">
              <a:rPr kumimoji="0" sz="1600" b="0" i="0" u="none" strike="noStrike" kern="1200" cap="none" spc="70" normalizeH="0" baseline="0" noProof="0" dirty="0">
                <a:ln>
                  <a:noFill/>
                </a:ln>
                <a:solidFill>
                  <a:srgbClr val="1C7CDB"/>
                </a:solidFill>
                <a:effectLst/>
                <a:uLnTx/>
                <a:uFillTx/>
                <a:latin typeface="Arial"/>
                <a:ea typeface="+mn-ea"/>
                <a:cs typeface="Arial"/>
              </a:rPr>
              <a:pPr marL="25400" marR="0" lvl="0" indent="0" algn="l" defTabSz="914400" rtl="0" eaLnBrk="1" fontAlgn="auto" latinLnBrk="0" hangingPunct="1">
                <a:lnSpc>
                  <a:spcPct val="100000"/>
                </a:lnSpc>
                <a:spcBef>
                  <a:spcPts val="0"/>
                </a:spcBef>
                <a:spcAft>
                  <a:spcPts val="0"/>
                </a:spcAft>
                <a:buClrTx/>
                <a:buSzTx/>
                <a:buFontTx/>
                <a:buNone/>
                <a:tabLst/>
                <a:defRPr/>
              </a:pPr>
              <a:t>24</a:t>
            </a:fld>
            <a:endParaRPr kumimoji="0" sz="1600" b="0" i="0" u="none" strike="noStrike" kern="1200" cap="none" spc="70" normalizeH="0" baseline="0" noProof="0" dirty="0">
              <a:ln>
                <a:noFill/>
              </a:ln>
              <a:solidFill>
                <a:srgbClr val="1C7CDB"/>
              </a:solidFill>
              <a:effectLst/>
              <a:uLnTx/>
              <a:uFillTx/>
              <a:latin typeface="Arial"/>
              <a:ea typeface="+mn-ea"/>
              <a:cs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94" y="4073991"/>
            <a:ext cx="9757410" cy="1354217"/>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lang="en-IN" sz="2200" b="0" i="0" u="none" strike="noStrike" kern="1200" cap="none" spc="-35" normalizeH="0" baseline="0" noProof="0" dirty="0">
                <a:ln>
                  <a:noFill/>
                </a:ln>
                <a:solidFill>
                  <a:srgbClr val="292929"/>
                </a:solidFill>
                <a:effectLst/>
                <a:uLnTx/>
                <a:uFillTx/>
                <a:latin typeface="Abadi" panose="020B0604020104020204" pitchFamily="34" charset="0"/>
                <a:cs typeface="Arial"/>
              </a:rPr>
              <a:t>With heavy payloads the successful landing or positive landing rate are more for Polar, LEO and ISS.</a:t>
            </a:r>
          </a:p>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lang="en-IN" sz="2200" b="0" i="0" u="none" strike="noStrike" kern="1200" cap="none" spc="20" normalizeH="0" baseline="0" noProof="0" dirty="0">
                <a:ln>
                  <a:noFill/>
                </a:ln>
                <a:solidFill>
                  <a:srgbClr val="292929"/>
                </a:solidFill>
                <a:effectLst/>
                <a:uLnTx/>
                <a:uFillTx/>
                <a:latin typeface="Abadi" panose="020B0604020104020204" pitchFamily="34" charset="0"/>
                <a:cs typeface="Arial"/>
              </a:rPr>
              <a:t>T</a:t>
            </a:r>
            <a:r>
              <a:rPr lang="en-IN" sz="2200" spc="20" dirty="0">
                <a:solidFill>
                  <a:srgbClr val="292929"/>
                </a:solidFill>
                <a:latin typeface="Abadi" panose="020B0604020104020204" pitchFamily="34" charset="0"/>
                <a:cs typeface="Arial"/>
              </a:rPr>
              <a:t>here is</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re</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on</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bet</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wee</a:t>
            </a:r>
            <a:r>
              <a:rPr kumimoji="0" sz="2200" b="0" i="0" u="none" strike="noStrike" kern="1200" cap="none" spc="-90"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90" normalizeH="0" baseline="0" noProof="0" dirty="0">
                <a:ln>
                  <a:noFill/>
                </a:ln>
                <a:solidFill>
                  <a:srgbClr val="292929"/>
                </a:solidFill>
                <a:effectLst/>
                <a:uLnTx/>
                <a:uFillTx/>
                <a:latin typeface="Abadi" panose="020B0604020104020204" pitchFamily="34" charset="0"/>
                <a:cs typeface="Arial"/>
              </a:rPr>
              <a:t>pa</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y</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oad</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14"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120"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40" normalizeH="0" baseline="0" noProof="0" dirty="0">
                <a:ln>
                  <a:noFill/>
                </a:ln>
                <a:solidFill>
                  <a:srgbClr val="292929"/>
                </a:solidFill>
                <a:effectLst/>
                <a:uLnTx/>
                <a:uFillTx/>
                <a:latin typeface="Abadi" panose="020B0604020104020204" pitchFamily="34" charset="0"/>
                <a:cs typeface="Arial"/>
              </a:rPr>
              <a:t>ess</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ra</a:t>
            </a:r>
            <a:r>
              <a:rPr kumimoji="0" sz="2200" b="0" i="0" u="none" strike="noStrike" kern="1200" cap="none" spc="-5"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orbit</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20" normalizeH="0" baseline="0" noProof="0" dirty="0">
                <a:ln>
                  <a:noFill/>
                </a:ln>
                <a:solidFill>
                  <a:srgbClr val="292929"/>
                </a:solidFill>
                <a:effectLst/>
                <a:uLnTx/>
                <a:uFillTx/>
                <a:latin typeface="Abadi" panose="020B0604020104020204" pitchFamily="34" charset="0"/>
                <a:cs typeface="Arial"/>
              </a:rPr>
              <a:t>GTO;</a:t>
            </a:r>
            <a:endParaRPr lang="en-IN" sz="2200" dirty="0">
              <a:solidFill>
                <a:prstClr val="black"/>
              </a:solidFill>
              <a:latin typeface="Abadi" panose="020B0604020104020204" pitchFamily="34" charset="0"/>
              <a:cs typeface="Arial"/>
            </a:endParaRPr>
          </a:p>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310" normalizeH="0" baseline="0" noProof="0" dirty="0">
                <a:ln>
                  <a:noFill/>
                </a:ln>
                <a:solidFill>
                  <a:srgbClr val="292929"/>
                </a:solidFill>
                <a:effectLst/>
                <a:uLnTx/>
                <a:uFillTx/>
                <a:latin typeface="Abadi" panose="020B0604020104020204" pitchFamily="34" charset="0"/>
                <a:cs typeface="Arial"/>
              </a:rPr>
              <a:t>SS</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orbit</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165"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th</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wides</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range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of</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pay</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90" normalizeH="0" baseline="0" noProof="0" dirty="0">
                <a:ln>
                  <a:noFill/>
                </a:ln>
                <a:solidFill>
                  <a:srgbClr val="292929"/>
                </a:solidFill>
                <a:effectLst/>
                <a:uLnTx/>
                <a:uFillTx/>
                <a:latin typeface="Abadi" panose="020B0604020104020204" pitchFamily="34" charset="0"/>
                <a:cs typeface="Arial"/>
              </a:rPr>
              <a:t>oa</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14"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120"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0"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go</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ra</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of</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40" normalizeH="0" baseline="0" noProof="0" dirty="0">
                <a:ln>
                  <a:noFill/>
                </a:ln>
                <a:solidFill>
                  <a:srgbClr val="292929"/>
                </a:solidFill>
                <a:effectLst/>
                <a:uLnTx/>
                <a:uFillTx/>
                <a:latin typeface="Abadi" panose="020B0604020104020204" pitchFamily="34" charset="0"/>
                <a:cs typeface="Arial"/>
              </a:rPr>
              <a:t>es</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10" normalizeH="0" baseline="0" noProof="0" dirty="0">
                <a:ln>
                  <a:noFill/>
                </a:ln>
                <a:solidFill>
                  <a:srgbClr val="292929"/>
                </a:solidFill>
                <a:effectLst/>
                <a:uLnTx/>
                <a:uFillTx/>
                <a:latin typeface="Abadi" panose="020B0604020104020204" pitchFamily="34" charset="0"/>
                <a:cs typeface="Arial"/>
              </a:rPr>
              <a:t>;</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3" name="object 3"/>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55" dirty="0"/>
              <a:t>Payload</a:t>
            </a:r>
            <a:r>
              <a:rPr spc="85" dirty="0"/>
              <a:t> </a:t>
            </a:r>
            <a:r>
              <a:rPr spc="-229" dirty="0"/>
              <a:t>vs</a:t>
            </a:r>
            <a:r>
              <a:rPr spc="-125" dirty="0"/>
              <a:t>.</a:t>
            </a:r>
            <a:r>
              <a:rPr spc="90" dirty="0"/>
              <a:t> </a:t>
            </a:r>
            <a:r>
              <a:rPr spc="-335" dirty="0"/>
              <a:t>O</a:t>
            </a:r>
            <a:r>
              <a:rPr spc="60" dirty="0"/>
              <a:t>rbi</a:t>
            </a:r>
            <a:r>
              <a:rPr spc="50" dirty="0"/>
              <a:t>t</a:t>
            </a:r>
            <a:r>
              <a:rPr spc="110" dirty="0"/>
              <a:t> </a:t>
            </a:r>
            <a:r>
              <a:rPr spc="-320" dirty="0"/>
              <a:t>T</a:t>
            </a:r>
            <a:r>
              <a:rPr spc="-250" dirty="0"/>
              <a:t>y</a:t>
            </a:r>
            <a:r>
              <a:rPr spc="-105" dirty="0"/>
              <a:t>pe</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25400" marR="0" lvl="0" indent="0" algn="l" defTabSz="914400" rtl="0" eaLnBrk="1" fontAlgn="auto" latinLnBrk="0" hangingPunct="1">
              <a:lnSpc>
                <a:spcPct val="100000"/>
              </a:lnSpc>
              <a:spcBef>
                <a:spcPts val="0"/>
              </a:spcBef>
              <a:spcAft>
                <a:spcPts val="0"/>
              </a:spcAft>
              <a:buClrTx/>
              <a:buSzTx/>
              <a:buFontTx/>
              <a:buNone/>
              <a:tabLst/>
              <a:defRPr/>
            </a:pPr>
            <a:fld id="{81D60167-4931-47E6-BA6A-407CBD079E47}" type="slidenum">
              <a:rPr kumimoji="0" sz="1600" b="0" i="0" u="none" strike="noStrike" kern="1200" cap="none" spc="70" normalizeH="0" baseline="0" noProof="0" dirty="0">
                <a:ln>
                  <a:noFill/>
                </a:ln>
                <a:solidFill>
                  <a:srgbClr val="1C7CDB"/>
                </a:solidFill>
                <a:effectLst/>
                <a:uLnTx/>
                <a:uFillTx/>
                <a:latin typeface="Arial"/>
                <a:ea typeface="+mn-ea"/>
                <a:cs typeface="Arial"/>
              </a:rPr>
              <a:pPr marL="25400" marR="0" lvl="0" indent="0" algn="l" defTabSz="914400" rtl="0" eaLnBrk="1" fontAlgn="auto" latinLnBrk="0" hangingPunct="1">
                <a:lnSpc>
                  <a:spcPct val="100000"/>
                </a:lnSpc>
                <a:spcBef>
                  <a:spcPts val="0"/>
                </a:spcBef>
                <a:spcAft>
                  <a:spcPts val="0"/>
                </a:spcAft>
                <a:buClrTx/>
                <a:buSzTx/>
                <a:buFontTx/>
                <a:buNone/>
                <a:tabLst/>
                <a:defRPr/>
              </a:pPr>
              <a:t>25</a:t>
            </a:fld>
            <a:endParaRPr kumimoji="0" sz="1600" b="0" i="0" u="none" strike="noStrike" kern="1200" cap="none" spc="70" normalizeH="0" baseline="0" noProof="0" dirty="0">
              <a:ln>
                <a:noFill/>
              </a:ln>
              <a:solidFill>
                <a:srgbClr val="1C7CDB"/>
              </a:solidFill>
              <a:effectLst/>
              <a:uLnTx/>
              <a:uFillTx/>
              <a:latin typeface="Arial"/>
              <a:ea typeface="+mn-ea"/>
              <a:cs typeface="Arial"/>
            </a:endParaRPr>
          </a:p>
        </p:txBody>
      </p:sp>
      <p:pic>
        <p:nvPicPr>
          <p:cNvPr id="7" name="Picture 6">
            <a:extLst>
              <a:ext uri="{FF2B5EF4-FFF2-40B4-BE49-F238E27FC236}">
                <a16:creationId xmlns:a16="http://schemas.microsoft.com/office/drawing/2014/main" id="{6A3D13FD-5779-4739-A5E2-569A19326F45}"/>
              </a:ext>
            </a:extLst>
          </p:cNvPr>
          <p:cNvPicPr>
            <a:picLocks noChangeAspect="1"/>
          </p:cNvPicPr>
          <p:nvPr/>
        </p:nvPicPr>
        <p:blipFill>
          <a:blip r:embed="rId3"/>
          <a:stretch>
            <a:fillRect/>
          </a:stretch>
        </p:blipFill>
        <p:spPr>
          <a:xfrm>
            <a:off x="399859" y="1648559"/>
            <a:ext cx="11624992" cy="2270899"/>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94" y="2138973"/>
            <a:ext cx="5510530" cy="1872307"/>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200" b="0" i="0" u="none" strike="noStrike" kern="1200" cap="none" spc="-32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40" normalizeH="0" baseline="0" noProof="0" dirty="0">
                <a:ln>
                  <a:noFill/>
                </a:ln>
                <a:solidFill>
                  <a:srgbClr val="292929"/>
                </a:solidFill>
                <a:effectLst/>
                <a:uLnTx/>
                <a:uFillTx/>
                <a:latin typeface="Abadi" panose="020B0604020104020204" pitchFamily="34" charset="0"/>
                <a:cs typeface="Arial"/>
              </a:rPr>
              <a:t>ess</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ra</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lang="en-IN" sz="2200" spc="-155" dirty="0">
                <a:solidFill>
                  <a:srgbClr val="292929"/>
                </a:solidFill>
                <a:latin typeface="Abadi" panose="020B0604020104020204" pitchFamily="34" charset="0"/>
                <a:cs typeface="Arial"/>
              </a:rPr>
              <a:t>has been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increasing</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 </a:t>
            </a:r>
            <a:r>
              <a:rPr kumimoji="0" lang="en-IN" sz="2200" b="0" i="0" u="none" strike="noStrike" kern="1200" cap="none" spc="65" normalizeH="0" baseline="0" noProof="0" dirty="0">
                <a:ln>
                  <a:noFill/>
                </a:ln>
                <a:solidFill>
                  <a:srgbClr val="292929"/>
                </a:solidFill>
                <a:effectLst/>
                <a:uLnTx/>
                <a:uFillTx/>
                <a:latin typeface="Abadi" panose="020B0604020104020204" pitchFamily="34" charset="0"/>
                <a:cs typeface="Arial"/>
              </a:rPr>
              <a:t>f</a:t>
            </a:r>
            <a:r>
              <a:rPr lang="en-IN" sz="2200" spc="25" dirty="0">
                <a:solidFill>
                  <a:srgbClr val="292929"/>
                </a:solidFill>
                <a:latin typeface="Abadi" panose="020B0604020104020204" pitchFamily="34" charset="0"/>
                <a:cs typeface="Arial"/>
              </a:rPr>
              <a:t>rom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2</a:t>
            </a: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01</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3</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lang="en-IN" sz="2200" spc="-75" dirty="0">
                <a:solidFill>
                  <a:srgbClr val="292929"/>
                </a:solidFill>
                <a:latin typeface="Abadi" panose="020B0604020104020204" pitchFamily="34" charset="0"/>
                <a:cs typeface="Arial"/>
              </a:rPr>
              <a:t>till</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202</a:t>
            </a: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0</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241300" marR="448945" lvl="0" indent="-228600" algn="l" defTabSz="914400" rtl="0" eaLnBrk="1" fontAlgn="auto" latinLnBrk="0" hangingPunct="1">
              <a:lnSpc>
                <a:spcPct val="100000"/>
              </a:lnSpc>
              <a:spcBef>
                <a:spcPts val="1400"/>
              </a:spcBef>
              <a:spcAft>
                <a:spcPts val="0"/>
              </a:spcAft>
              <a:buClr>
                <a:srgbClr val="292929"/>
              </a:buClr>
              <a:buSzTx/>
              <a:buFont typeface="Arial"/>
              <a:buChar char="•"/>
              <a:tabLst>
                <a:tab pos="241300" algn="l"/>
              </a:tabLst>
              <a:defRPr/>
            </a:pP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30" normalizeH="0" baseline="0" noProof="0" dirty="0">
                <a:ln>
                  <a:noFill/>
                </a:ln>
                <a:solidFill>
                  <a:srgbClr val="292929"/>
                </a:solidFill>
                <a:effectLst/>
                <a:uLnTx/>
                <a:uFillTx/>
                <a:latin typeface="Abadi" panose="020B0604020104020204" pitchFamily="34" charset="0"/>
                <a:cs typeface="Arial"/>
              </a:rPr>
              <a:t>seems</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f</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rs</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thre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14" normalizeH="0" baseline="0" noProof="0" dirty="0">
                <a:ln>
                  <a:noFill/>
                </a:ln>
                <a:solidFill>
                  <a:srgbClr val="292929"/>
                </a:solidFill>
                <a:effectLst/>
                <a:uLnTx/>
                <a:uFillTx/>
                <a:latin typeface="Abadi" panose="020B0604020104020204" pitchFamily="34" charset="0"/>
                <a:cs typeface="Arial"/>
              </a:rPr>
              <a:t>y</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ears</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we</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r</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0"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per</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Arial"/>
              </a:rPr>
              <a:t>od</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of</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ad</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j</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70" normalizeH="0" baseline="0" noProof="0" dirty="0">
                <a:ln>
                  <a:noFill/>
                </a:ln>
                <a:solidFill>
                  <a:srgbClr val="292929"/>
                </a:solidFill>
                <a:effectLst/>
                <a:uLnTx/>
                <a:uFillTx/>
                <a:latin typeface="Abadi" panose="020B0604020104020204" pitchFamily="34" charset="0"/>
                <a:cs typeface="Arial"/>
              </a:rPr>
              <a:t>sts</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14"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mpro</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v</a:t>
            </a:r>
            <a:r>
              <a:rPr kumimoji="0" sz="2200" b="0" i="0" u="none" strike="noStrike" kern="1200" cap="none" spc="-114" normalizeH="0" baseline="0" noProof="0" dirty="0">
                <a:ln>
                  <a:noFill/>
                </a:ln>
                <a:solidFill>
                  <a:srgbClr val="292929"/>
                </a:solidFill>
                <a:effectLst/>
                <a:uLnTx/>
                <a:uFillTx/>
                <a:latin typeface="Abadi" panose="020B0604020104020204" pitchFamily="34" charset="0"/>
                <a:cs typeface="Arial"/>
              </a:rPr>
              <a:t>emen</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of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ec</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ology.</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3" name="object 3"/>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65" dirty="0"/>
              <a:t>Lau</a:t>
            </a:r>
            <a:r>
              <a:rPr spc="-185" dirty="0"/>
              <a:t>n</a:t>
            </a:r>
            <a:r>
              <a:rPr spc="-180" dirty="0"/>
              <a:t>ch</a:t>
            </a:r>
            <a:r>
              <a:rPr spc="90" dirty="0"/>
              <a:t> </a:t>
            </a:r>
            <a:r>
              <a:rPr spc="-535" dirty="0"/>
              <a:t>S</a:t>
            </a:r>
            <a:r>
              <a:rPr spc="-215" dirty="0"/>
              <a:t>uccess</a:t>
            </a:r>
            <a:r>
              <a:rPr spc="95" dirty="0"/>
              <a:t> </a:t>
            </a:r>
            <a:r>
              <a:rPr spc="-245" dirty="0"/>
              <a:t>Yea</a:t>
            </a:r>
            <a:r>
              <a:rPr spc="-135" dirty="0"/>
              <a:t>r</a:t>
            </a:r>
            <a:r>
              <a:rPr spc="-40" dirty="0"/>
              <a:t>l</a:t>
            </a:r>
            <a:r>
              <a:rPr spc="-75" dirty="0"/>
              <a:t>y</a:t>
            </a:r>
            <a:r>
              <a:rPr spc="65" dirty="0"/>
              <a:t> </a:t>
            </a:r>
            <a:r>
              <a:rPr spc="-250" dirty="0"/>
              <a:t>T</a:t>
            </a:r>
            <a:r>
              <a:rPr spc="-130" dirty="0"/>
              <a:t>r</a:t>
            </a:r>
            <a:r>
              <a:rPr spc="-105" dirty="0"/>
              <a:t>end</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25400" marR="0" lvl="0" indent="0" algn="l" defTabSz="914400" rtl="0" eaLnBrk="1" fontAlgn="auto" latinLnBrk="0" hangingPunct="1">
              <a:lnSpc>
                <a:spcPct val="100000"/>
              </a:lnSpc>
              <a:spcBef>
                <a:spcPts val="0"/>
              </a:spcBef>
              <a:spcAft>
                <a:spcPts val="0"/>
              </a:spcAft>
              <a:buClrTx/>
              <a:buSzTx/>
              <a:buFontTx/>
              <a:buNone/>
              <a:tabLst/>
              <a:defRPr/>
            </a:pPr>
            <a:fld id="{81D60167-4931-47E6-BA6A-407CBD079E47}" type="slidenum">
              <a:rPr kumimoji="0" sz="1600" b="0" i="0" u="none" strike="noStrike" kern="1200" cap="none" spc="70" normalizeH="0" baseline="0" noProof="0" dirty="0">
                <a:ln>
                  <a:noFill/>
                </a:ln>
                <a:solidFill>
                  <a:srgbClr val="1C7CDB"/>
                </a:solidFill>
                <a:effectLst/>
                <a:uLnTx/>
                <a:uFillTx/>
                <a:latin typeface="Arial"/>
                <a:ea typeface="+mn-ea"/>
                <a:cs typeface="Arial"/>
              </a:rPr>
              <a:pPr marL="25400" marR="0" lvl="0" indent="0" algn="l" defTabSz="914400" rtl="0" eaLnBrk="1" fontAlgn="auto" latinLnBrk="0" hangingPunct="1">
                <a:lnSpc>
                  <a:spcPct val="100000"/>
                </a:lnSpc>
                <a:spcBef>
                  <a:spcPts val="0"/>
                </a:spcBef>
                <a:spcAft>
                  <a:spcPts val="0"/>
                </a:spcAft>
                <a:buClrTx/>
                <a:buSzTx/>
                <a:buFontTx/>
                <a:buNone/>
                <a:tabLst/>
                <a:defRPr/>
              </a:pPr>
              <a:t>26</a:t>
            </a:fld>
            <a:endParaRPr kumimoji="0" sz="1600" b="0" i="0" u="none" strike="noStrike" kern="1200" cap="none" spc="70" normalizeH="0" baseline="0" noProof="0" dirty="0">
              <a:ln>
                <a:noFill/>
              </a:ln>
              <a:solidFill>
                <a:srgbClr val="1C7CDB"/>
              </a:solidFill>
              <a:effectLst/>
              <a:uLnTx/>
              <a:uFillTx/>
              <a:latin typeface="Arial"/>
              <a:ea typeface="+mn-ea"/>
              <a:cs typeface="Arial"/>
            </a:endParaRPr>
          </a:p>
        </p:txBody>
      </p:sp>
      <p:pic>
        <p:nvPicPr>
          <p:cNvPr id="7" name="Picture 6">
            <a:extLst>
              <a:ext uri="{FF2B5EF4-FFF2-40B4-BE49-F238E27FC236}">
                <a16:creationId xmlns:a16="http://schemas.microsoft.com/office/drawing/2014/main" id="{56F72741-CBA5-47D7-9273-3639EB9A6183}"/>
              </a:ext>
            </a:extLst>
          </p:cNvPr>
          <p:cNvPicPr>
            <a:picLocks noChangeAspect="1"/>
          </p:cNvPicPr>
          <p:nvPr/>
        </p:nvPicPr>
        <p:blipFill>
          <a:blip r:embed="rId3"/>
          <a:stretch>
            <a:fillRect/>
          </a:stretch>
        </p:blipFill>
        <p:spPr>
          <a:xfrm>
            <a:off x="7899550" y="1827351"/>
            <a:ext cx="3543300" cy="249555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94" y="1909869"/>
            <a:ext cx="7215714" cy="338554"/>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Accord</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g</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da</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80"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90" normalizeH="0" baseline="0" noProof="0" dirty="0">
                <a:ln>
                  <a:noFill/>
                </a:ln>
                <a:solidFill>
                  <a:srgbClr val="292929"/>
                </a:solidFill>
                <a:effectLst/>
                <a:uLnTx/>
                <a:uFillTx/>
                <a:latin typeface="Abadi" panose="020B0604020104020204" pitchFamily="34" charset="0"/>
                <a:cs typeface="Arial"/>
              </a:rPr>
              <a:t>,</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ther</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ar</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four</a:t>
            </a:r>
            <a:r>
              <a:rPr kumimoji="0" lang="en-IN" sz="2200" b="0" i="0" u="none" strike="noStrike" kern="1200" cap="none" spc="-10" normalizeH="0" baseline="0" noProof="0" dirty="0">
                <a:ln>
                  <a:noFill/>
                </a:ln>
                <a:solidFill>
                  <a:srgbClr val="292929"/>
                </a:solidFill>
                <a:effectLst/>
                <a:uLnTx/>
                <a:uFillTx/>
                <a:latin typeface="Abadi" panose="020B0604020104020204" pitchFamily="34" charset="0"/>
                <a:cs typeface="Arial"/>
              </a:rPr>
              <a:t> unique</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au</a:t>
            </a: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nch</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30" normalizeH="0" baseline="0" noProof="0" dirty="0">
                <a:ln>
                  <a:noFill/>
                </a:ln>
                <a:solidFill>
                  <a:srgbClr val="292929"/>
                </a:solidFill>
                <a:effectLst/>
                <a:uLnTx/>
                <a:uFillTx/>
                <a:latin typeface="Abadi" panose="020B0604020104020204" pitchFamily="34" charset="0"/>
                <a:cs typeface="Arial"/>
              </a:rPr>
              <a:t>es:</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25400" marR="0" lvl="0" indent="0" algn="l" defTabSz="914400" rtl="0" eaLnBrk="1" fontAlgn="auto" latinLnBrk="0" hangingPunct="1">
              <a:lnSpc>
                <a:spcPct val="100000"/>
              </a:lnSpc>
              <a:spcBef>
                <a:spcPts val="0"/>
              </a:spcBef>
              <a:spcAft>
                <a:spcPts val="0"/>
              </a:spcAft>
              <a:buClrTx/>
              <a:buSzTx/>
              <a:buFontTx/>
              <a:buNone/>
              <a:tabLst/>
              <a:defRPr/>
            </a:pPr>
            <a:fld id="{81D60167-4931-47E6-BA6A-407CBD079E47}" type="slidenum">
              <a:rPr kumimoji="0" sz="1600" b="0" i="0" u="none" strike="noStrike" kern="1200" cap="none" spc="70" normalizeH="0" baseline="0" noProof="0" dirty="0">
                <a:ln>
                  <a:noFill/>
                </a:ln>
                <a:solidFill>
                  <a:srgbClr val="1C7CDB"/>
                </a:solidFill>
                <a:effectLst/>
                <a:uLnTx/>
                <a:uFillTx/>
                <a:latin typeface="Arial"/>
                <a:ea typeface="+mn-ea"/>
                <a:cs typeface="Arial"/>
              </a:rPr>
              <a:pPr marL="25400" marR="0" lvl="0" indent="0" algn="l" defTabSz="914400" rtl="0" eaLnBrk="1" fontAlgn="auto" latinLnBrk="0" hangingPunct="1">
                <a:lnSpc>
                  <a:spcPct val="100000"/>
                </a:lnSpc>
                <a:spcBef>
                  <a:spcPts val="0"/>
                </a:spcBef>
                <a:spcAft>
                  <a:spcPts val="0"/>
                </a:spcAft>
                <a:buClrTx/>
                <a:buSzTx/>
                <a:buFontTx/>
                <a:buNone/>
                <a:tabLst/>
                <a:defRPr/>
              </a:pPr>
              <a:t>27</a:t>
            </a:fld>
            <a:endParaRPr kumimoji="0" sz="1600" b="0" i="0" u="none" strike="noStrike" kern="1200" cap="none" spc="70" normalizeH="0" baseline="0" noProof="0" dirty="0">
              <a:ln>
                <a:noFill/>
              </a:ln>
              <a:solidFill>
                <a:srgbClr val="1C7CDB"/>
              </a:solidFill>
              <a:effectLst/>
              <a:uLnTx/>
              <a:uFillTx/>
              <a:latin typeface="Arial"/>
              <a:ea typeface="+mn-ea"/>
              <a:cs typeface="Arial"/>
            </a:endParaRPr>
          </a:p>
        </p:txBody>
      </p:sp>
      <p:sp>
        <p:nvSpPr>
          <p:cNvPr id="4" name="object 4"/>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5" dirty="0"/>
              <a:t>All</a:t>
            </a:r>
            <a:r>
              <a:rPr spc="75" dirty="0"/>
              <a:t> </a:t>
            </a:r>
            <a:r>
              <a:rPr spc="-165" dirty="0"/>
              <a:t>Lau</a:t>
            </a:r>
            <a:r>
              <a:rPr spc="-180" dirty="0"/>
              <a:t>nch</a:t>
            </a:r>
            <a:r>
              <a:rPr spc="90" dirty="0"/>
              <a:t> </a:t>
            </a:r>
            <a:r>
              <a:rPr spc="-535" dirty="0"/>
              <a:t>S</a:t>
            </a:r>
            <a:r>
              <a:rPr spc="-5" dirty="0"/>
              <a:t>it</a:t>
            </a:r>
            <a:r>
              <a:rPr dirty="0"/>
              <a:t>e</a:t>
            </a:r>
            <a:r>
              <a:rPr spc="90" dirty="0"/>
              <a:t> </a:t>
            </a:r>
            <a:r>
              <a:rPr spc="-235" dirty="0"/>
              <a:t>Names</a:t>
            </a:r>
          </a:p>
        </p:txBody>
      </p:sp>
      <p:pic>
        <p:nvPicPr>
          <p:cNvPr id="10" name="Picture 9">
            <a:extLst>
              <a:ext uri="{FF2B5EF4-FFF2-40B4-BE49-F238E27FC236}">
                <a16:creationId xmlns:a16="http://schemas.microsoft.com/office/drawing/2014/main" id="{0C00C271-0D3C-4F92-A30F-2E6378DF7305}"/>
              </a:ext>
            </a:extLst>
          </p:cNvPr>
          <p:cNvPicPr>
            <a:picLocks noChangeAspect="1"/>
          </p:cNvPicPr>
          <p:nvPr/>
        </p:nvPicPr>
        <p:blipFill>
          <a:blip r:embed="rId3"/>
          <a:stretch>
            <a:fillRect/>
          </a:stretch>
        </p:blipFill>
        <p:spPr>
          <a:xfrm>
            <a:off x="1061025" y="2395965"/>
            <a:ext cx="7906853" cy="2162477"/>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94" y="1894879"/>
            <a:ext cx="5848350" cy="338554"/>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5</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record</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7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wher</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au</a:t>
            </a: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nch</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40" normalizeH="0" baseline="0" noProof="0" dirty="0">
                <a:ln>
                  <a:noFill/>
                </a:ln>
                <a:solidFill>
                  <a:srgbClr val="292929"/>
                </a:solidFill>
                <a:effectLst/>
                <a:uLnTx/>
                <a:uFillTx/>
                <a:latin typeface="Abadi" panose="020B0604020104020204" pitchFamily="34" charset="0"/>
                <a:cs typeface="Arial"/>
              </a:rPr>
              <a:t>es</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begin</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w</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65" normalizeH="0" baseline="0" noProof="0" dirty="0">
                <a:ln>
                  <a:noFill/>
                </a:ln>
                <a:solidFill>
                  <a:srgbClr val="292929"/>
                </a:solidFill>
                <a:effectLst/>
                <a:uLnTx/>
                <a:uFillTx/>
                <a:latin typeface="Abadi" panose="020B0604020104020204" pitchFamily="34" charset="0"/>
                <a:cs typeface="Arial"/>
              </a:rPr>
              <a:t>`CCA</a:t>
            </a: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a:t>
            </a:r>
            <a:r>
              <a:rPr kumimoji="0" sz="2200" b="0" i="0" u="none" strike="noStrike" kern="1200" cap="none" spc="-110" normalizeH="0" baseline="0" noProof="0" dirty="0">
                <a:ln>
                  <a:noFill/>
                </a:ln>
                <a:solidFill>
                  <a:srgbClr val="292929"/>
                </a:solidFill>
                <a:effectLst/>
                <a:uLnTx/>
                <a:uFillTx/>
                <a:latin typeface="Abadi" panose="020B0604020104020204" pitchFamily="34" charset="0"/>
                <a:cs typeface="Arial"/>
              </a:rPr>
              <a:t>:</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25400" marR="0" lvl="0" indent="0" algn="l" defTabSz="914400" rtl="0" eaLnBrk="1" fontAlgn="auto" latinLnBrk="0" hangingPunct="1">
              <a:lnSpc>
                <a:spcPct val="100000"/>
              </a:lnSpc>
              <a:spcBef>
                <a:spcPts val="0"/>
              </a:spcBef>
              <a:spcAft>
                <a:spcPts val="0"/>
              </a:spcAft>
              <a:buClrTx/>
              <a:buSzTx/>
              <a:buFontTx/>
              <a:buNone/>
              <a:tabLst/>
              <a:defRPr/>
            </a:pPr>
            <a:fld id="{81D60167-4931-47E6-BA6A-407CBD079E47}" type="slidenum">
              <a:rPr kumimoji="0" sz="1600" b="0" i="0" u="none" strike="noStrike" kern="1200" cap="none" spc="70" normalizeH="0" baseline="0" noProof="0" dirty="0">
                <a:ln>
                  <a:noFill/>
                </a:ln>
                <a:solidFill>
                  <a:srgbClr val="1C7CDB"/>
                </a:solidFill>
                <a:effectLst/>
                <a:uLnTx/>
                <a:uFillTx/>
                <a:latin typeface="Arial"/>
                <a:ea typeface="+mn-ea"/>
                <a:cs typeface="Arial"/>
              </a:rPr>
              <a:pPr marL="25400" marR="0" lvl="0" indent="0" algn="l" defTabSz="914400" rtl="0" eaLnBrk="1" fontAlgn="auto" latinLnBrk="0" hangingPunct="1">
                <a:lnSpc>
                  <a:spcPct val="100000"/>
                </a:lnSpc>
                <a:spcBef>
                  <a:spcPts val="0"/>
                </a:spcBef>
                <a:spcAft>
                  <a:spcPts val="0"/>
                </a:spcAft>
                <a:buClrTx/>
                <a:buSzTx/>
                <a:buFontTx/>
                <a:buNone/>
                <a:tabLst/>
                <a:defRPr/>
              </a:pPr>
              <a:t>28</a:t>
            </a:fld>
            <a:endParaRPr kumimoji="0" sz="1600" b="0" i="0" u="none" strike="noStrike" kern="1200" cap="none" spc="70" normalizeH="0" baseline="0" noProof="0" dirty="0">
              <a:ln>
                <a:noFill/>
              </a:ln>
              <a:solidFill>
                <a:srgbClr val="1C7CDB"/>
              </a:solidFill>
              <a:effectLst/>
              <a:uLnTx/>
              <a:uFillTx/>
              <a:latin typeface="Arial"/>
              <a:ea typeface="+mn-ea"/>
              <a:cs typeface="Arial"/>
            </a:endParaRPr>
          </a:p>
        </p:txBody>
      </p:sp>
      <p:sp>
        <p:nvSpPr>
          <p:cNvPr id="3" name="object 3"/>
          <p:cNvSpPr txBox="1"/>
          <p:nvPr/>
        </p:nvSpPr>
        <p:spPr>
          <a:xfrm>
            <a:off x="848994" y="5487645"/>
            <a:ext cx="7170420" cy="338554"/>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Here</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20" normalizeH="0" baseline="0" noProof="0" dirty="0">
                <a:ln>
                  <a:noFill/>
                </a:ln>
                <a:solidFill>
                  <a:srgbClr val="292929"/>
                </a:solidFill>
                <a:effectLst/>
                <a:uLnTx/>
                <a:uFillTx/>
                <a:latin typeface="Abadi" panose="020B0604020104020204" pitchFamily="34" charset="0"/>
                <a:cs typeface="Arial"/>
              </a:rPr>
              <a:t>w</a:t>
            </a:r>
            <a:r>
              <a:rPr kumimoji="0" sz="2200" b="0" i="0" u="none" strike="noStrike" kern="1200" cap="none" spc="-90"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14"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110"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30" normalizeH="0" baseline="0" noProof="0" dirty="0">
                <a:ln>
                  <a:noFill/>
                </a:ln>
                <a:solidFill>
                  <a:srgbClr val="292929"/>
                </a:solidFill>
                <a:effectLst/>
                <a:uLnTx/>
                <a:uFillTx/>
                <a:latin typeface="Abadi" panose="020B0604020104020204" pitchFamily="34" charset="0"/>
                <a:cs typeface="Arial"/>
              </a:rPr>
              <a:t>see</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five</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samples</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of</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Cape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330"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anave</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r</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au</a:t>
            </a: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130" normalizeH="0" baseline="0" noProof="0" dirty="0">
                <a:ln>
                  <a:noFill/>
                </a:ln>
                <a:solidFill>
                  <a:srgbClr val="292929"/>
                </a:solidFill>
                <a:effectLst/>
                <a:uLnTx/>
                <a:uFillTx/>
                <a:latin typeface="Abadi" panose="020B0604020104020204" pitchFamily="34" charset="0"/>
                <a:cs typeface="Arial"/>
              </a:rPr>
              <a:t>es.</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4" name="object 4"/>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65" dirty="0"/>
              <a:t>Lau</a:t>
            </a:r>
            <a:r>
              <a:rPr spc="-185" dirty="0"/>
              <a:t>n</a:t>
            </a:r>
            <a:r>
              <a:rPr spc="-180" dirty="0"/>
              <a:t>ch</a:t>
            </a:r>
            <a:r>
              <a:rPr spc="90" dirty="0"/>
              <a:t> </a:t>
            </a:r>
            <a:r>
              <a:rPr spc="-535" dirty="0"/>
              <a:t>S</a:t>
            </a:r>
            <a:r>
              <a:rPr spc="-5" dirty="0"/>
              <a:t>it</a:t>
            </a:r>
            <a:r>
              <a:rPr dirty="0"/>
              <a:t>e</a:t>
            </a:r>
            <a:r>
              <a:rPr spc="90" dirty="0"/>
              <a:t> </a:t>
            </a:r>
            <a:r>
              <a:rPr spc="-235" dirty="0"/>
              <a:t>Names</a:t>
            </a:r>
            <a:r>
              <a:rPr spc="80" dirty="0"/>
              <a:t> </a:t>
            </a:r>
            <a:r>
              <a:rPr spc="-250" dirty="0"/>
              <a:t>B</a:t>
            </a:r>
            <a:r>
              <a:rPr spc="-204" dirty="0"/>
              <a:t>e</a:t>
            </a:r>
            <a:r>
              <a:rPr spc="60" dirty="0"/>
              <a:t>g</a:t>
            </a:r>
            <a:r>
              <a:rPr dirty="0"/>
              <a:t>i</a:t>
            </a:r>
            <a:r>
              <a:rPr spc="-105" dirty="0"/>
              <a:t>n</a:t>
            </a:r>
            <a:r>
              <a:rPr spc="60" dirty="0"/>
              <a:t> </a:t>
            </a:r>
            <a:r>
              <a:rPr spc="-35" dirty="0"/>
              <a:t>w</a:t>
            </a:r>
            <a:r>
              <a:rPr spc="-25" dirty="0"/>
              <a:t>i</a:t>
            </a:r>
            <a:r>
              <a:rPr spc="15" dirty="0"/>
              <a:t>t</a:t>
            </a:r>
            <a:r>
              <a:rPr spc="40" dirty="0"/>
              <a:t>h</a:t>
            </a:r>
            <a:r>
              <a:rPr spc="105" dirty="0"/>
              <a:t> </a:t>
            </a:r>
            <a:r>
              <a:rPr spc="-240" dirty="0"/>
              <a:t>'CCA'</a:t>
            </a:r>
          </a:p>
        </p:txBody>
      </p:sp>
      <p:pic>
        <p:nvPicPr>
          <p:cNvPr id="8" name="Picture 7">
            <a:extLst>
              <a:ext uri="{FF2B5EF4-FFF2-40B4-BE49-F238E27FC236}">
                <a16:creationId xmlns:a16="http://schemas.microsoft.com/office/drawing/2014/main" id="{D73B0F4A-9CAE-4E53-91B2-68118691228E}"/>
              </a:ext>
            </a:extLst>
          </p:cNvPr>
          <p:cNvPicPr>
            <a:picLocks noChangeAspect="1"/>
          </p:cNvPicPr>
          <p:nvPr/>
        </p:nvPicPr>
        <p:blipFill>
          <a:blip r:embed="rId3"/>
          <a:stretch>
            <a:fillRect/>
          </a:stretch>
        </p:blipFill>
        <p:spPr>
          <a:xfrm>
            <a:off x="489755" y="2604603"/>
            <a:ext cx="11212490" cy="2486372"/>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94" y="1894879"/>
            <a:ext cx="8459898" cy="338554"/>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To</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pay</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90" normalizeH="0" baseline="0" noProof="0" dirty="0">
                <a:ln>
                  <a:noFill/>
                </a:ln>
                <a:solidFill>
                  <a:srgbClr val="292929"/>
                </a:solidFill>
                <a:effectLst/>
                <a:uLnTx/>
                <a:uFillTx/>
                <a:latin typeface="Abadi" panose="020B0604020104020204" pitchFamily="34" charset="0"/>
                <a:cs typeface="Arial"/>
              </a:rPr>
              <a:t>oa</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carried</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by</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Arial"/>
              </a:rPr>
              <a:t>b</a:t>
            </a:r>
            <a:r>
              <a:rPr kumimoji="0" sz="2200" b="0" i="0" u="none" strike="noStrike" kern="1200" cap="none" spc="5"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os</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ers</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from</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60" normalizeH="0" baseline="0" noProof="0" dirty="0">
                <a:ln>
                  <a:noFill/>
                </a:ln>
                <a:solidFill>
                  <a:srgbClr val="292929"/>
                </a:solidFill>
                <a:effectLst/>
                <a:uLnTx/>
                <a:uFillTx/>
                <a:latin typeface="Abadi" panose="020B0604020104020204" pitchFamily="34" charset="0"/>
                <a:cs typeface="Arial"/>
              </a:rPr>
              <a:t>NASA</a:t>
            </a:r>
            <a:r>
              <a:rPr kumimoji="0" lang="en-IN" sz="2200" b="0" i="0" u="none" strike="noStrike" kern="1200" cap="none" spc="-160" normalizeH="0" baseline="0" noProof="0" dirty="0">
                <a:ln>
                  <a:noFill/>
                </a:ln>
                <a:solidFill>
                  <a:srgbClr val="292929"/>
                </a:solidFill>
                <a:effectLst/>
                <a:uLnTx/>
                <a:uFillTx/>
                <a:latin typeface="Abadi" panose="020B0604020104020204" pitchFamily="34" charset="0"/>
                <a:cs typeface="Arial"/>
              </a:rPr>
              <a:t> (CRS) is 45596 kg</a:t>
            </a:r>
            <a:r>
              <a:rPr kumimoji="0" sz="2200" b="0" i="0" u="none" strike="noStrike" kern="1200" cap="none" spc="-160" normalizeH="0" baseline="0" noProof="0" dirty="0">
                <a:ln>
                  <a:noFill/>
                </a:ln>
                <a:solidFill>
                  <a:srgbClr val="292929"/>
                </a:solidFill>
                <a:effectLst/>
                <a:uLnTx/>
                <a:uFillTx/>
                <a:latin typeface="Abadi" panose="020B0604020104020204" pitchFamily="34" charset="0"/>
                <a:cs typeface="Arial"/>
              </a:rPr>
              <a:t>:</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3" name="object 3"/>
          <p:cNvSpPr txBox="1"/>
          <p:nvPr/>
        </p:nvSpPr>
        <p:spPr>
          <a:xfrm>
            <a:off x="848994" y="4461168"/>
            <a:ext cx="8650605" cy="677108"/>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lang="en-IN" sz="2200" b="0" i="0" u="none" strike="noStrike" kern="1200" cap="none" spc="-65" normalizeH="0" baseline="0" noProof="0" dirty="0">
                <a:ln>
                  <a:noFill/>
                </a:ln>
                <a:solidFill>
                  <a:srgbClr val="292929"/>
                </a:solidFill>
                <a:effectLst/>
                <a:uLnTx/>
                <a:uFillTx/>
                <a:latin typeface="Abadi" panose="020B0604020104020204" pitchFamily="34" charset="0"/>
                <a:cs typeface="Arial"/>
              </a:rPr>
              <a:t>CRS stands for Commercial  Resupply Services which indicates  that these payloads were sent to  the International Space Station (ISS).</a:t>
            </a:r>
          </a:p>
        </p:txBody>
      </p:sp>
      <p:sp>
        <p:nvSpPr>
          <p:cNvPr id="4" name="object 4"/>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25" dirty="0"/>
              <a:t>Tot</a:t>
            </a:r>
            <a:r>
              <a:rPr spc="-135" dirty="0"/>
              <a:t>a</a:t>
            </a:r>
            <a:r>
              <a:rPr spc="65" dirty="0"/>
              <a:t>l</a:t>
            </a:r>
            <a:r>
              <a:rPr spc="60" dirty="0"/>
              <a:t> </a:t>
            </a:r>
            <a:r>
              <a:rPr spc="-155" dirty="0"/>
              <a:t>Payload</a:t>
            </a:r>
            <a:r>
              <a:rPr spc="85" dirty="0"/>
              <a:t> </a:t>
            </a:r>
            <a:r>
              <a:rPr spc="-235" dirty="0"/>
              <a:t>M</a:t>
            </a:r>
            <a:r>
              <a:rPr spc="-254" dirty="0"/>
              <a:t>ass</a:t>
            </a:r>
          </a:p>
        </p:txBody>
      </p:sp>
      <p:sp>
        <p:nvSpPr>
          <p:cNvPr id="8" name="object 8"/>
          <p:cNvSpPr/>
          <p:nvPr/>
        </p:nvSpPr>
        <p:spPr>
          <a:xfrm>
            <a:off x="1676400" y="2808604"/>
            <a:ext cx="0" cy="754380"/>
          </a:xfrm>
          <a:custGeom>
            <a:avLst/>
            <a:gdLst/>
            <a:ahLst/>
            <a:cxnLst/>
            <a:rect l="l" t="t" r="r" b="b"/>
            <a:pathLst>
              <a:path h="754379">
                <a:moveTo>
                  <a:pt x="0" y="0"/>
                </a:moveTo>
                <a:lnTo>
                  <a:pt x="0" y="754380"/>
                </a:lnTo>
              </a:path>
            </a:pathLst>
          </a:custGeom>
          <a:ln w="12700">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9" name="object 9"/>
          <p:cNvSpPr/>
          <p:nvPr/>
        </p:nvSpPr>
        <p:spPr>
          <a:xfrm>
            <a:off x="3557651" y="2808604"/>
            <a:ext cx="0" cy="754380"/>
          </a:xfrm>
          <a:custGeom>
            <a:avLst/>
            <a:gdLst/>
            <a:ahLst/>
            <a:cxnLst/>
            <a:rect l="l" t="t" r="r" b="b"/>
            <a:pathLst>
              <a:path h="754379">
                <a:moveTo>
                  <a:pt x="0" y="0"/>
                </a:moveTo>
                <a:lnTo>
                  <a:pt x="0" y="754380"/>
                </a:lnTo>
              </a:path>
            </a:pathLst>
          </a:custGeom>
          <a:ln w="12700">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object 10"/>
          <p:cNvSpPr/>
          <p:nvPr/>
        </p:nvSpPr>
        <p:spPr>
          <a:xfrm>
            <a:off x="1670050" y="2814954"/>
            <a:ext cx="1894205" cy="0"/>
          </a:xfrm>
          <a:custGeom>
            <a:avLst/>
            <a:gdLst/>
            <a:ahLst/>
            <a:cxnLst/>
            <a:rect l="l" t="t" r="r" b="b"/>
            <a:pathLst>
              <a:path w="1894204">
                <a:moveTo>
                  <a:pt x="0" y="0"/>
                </a:moveTo>
                <a:lnTo>
                  <a:pt x="1893951" y="0"/>
                </a:lnTo>
              </a:path>
            </a:pathLst>
          </a:custGeom>
          <a:ln w="12700">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object 11"/>
          <p:cNvSpPr/>
          <p:nvPr/>
        </p:nvSpPr>
        <p:spPr>
          <a:xfrm>
            <a:off x="1670050" y="3556634"/>
            <a:ext cx="1894205" cy="0"/>
          </a:xfrm>
          <a:custGeom>
            <a:avLst/>
            <a:gdLst/>
            <a:ahLst/>
            <a:cxnLst/>
            <a:rect l="l" t="t" r="r" b="b"/>
            <a:pathLst>
              <a:path w="1894204">
                <a:moveTo>
                  <a:pt x="0" y="0"/>
                </a:moveTo>
                <a:lnTo>
                  <a:pt x="1893951" y="0"/>
                </a:lnTo>
              </a:path>
            </a:pathLst>
          </a:custGeom>
          <a:ln w="12700">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3" name="object 13"/>
          <p:cNvSpPr txBox="1">
            <a:spLocks noGrp="1"/>
          </p:cNvSpPr>
          <p:nvPr>
            <p:ph type="sldNum" sz="quarter" idx="7"/>
          </p:nvPr>
        </p:nvSpPr>
        <p:spPr>
          <a:prstGeom prst="rect">
            <a:avLst/>
          </a:prstGeom>
        </p:spPr>
        <p:txBody>
          <a:bodyPr vert="horz" wrap="square" lIns="0" tIns="0" rIns="0" bIns="0" rtlCol="0">
            <a:spAutoFit/>
          </a:bodyPr>
          <a:lstStyle/>
          <a:p>
            <a:pPr marL="25400" marR="0" lvl="0" indent="0" algn="l" defTabSz="914400" rtl="0" eaLnBrk="1" fontAlgn="auto" latinLnBrk="0" hangingPunct="1">
              <a:lnSpc>
                <a:spcPct val="100000"/>
              </a:lnSpc>
              <a:spcBef>
                <a:spcPts val="0"/>
              </a:spcBef>
              <a:spcAft>
                <a:spcPts val="0"/>
              </a:spcAft>
              <a:buClrTx/>
              <a:buSzTx/>
              <a:buFontTx/>
              <a:buNone/>
              <a:tabLst/>
              <a:defRPr/>
            </a:pPr>
            <a:fld id="{81D60167-4931-47E6-BA6A-407CBD079E47}" type="slidenum">
              <a:rPr kumimoji="0" sz="1600" b="0" i="0" u="none" strike="noStrike" kern="1200" cap="none" spc="70" normalizeH="0" baseline="0" noProof="0" dirty="0">
                <a:ln>
                  <a:noFill/>
                </a:ln>
                <a:solidFill>
                  <a:srgbClr val="1C7CDB"/>
                </a:solidFill>
                <a:effectLst/>
                <a:uLnTx/>
                <a:uFillTx/>
                <a:latin typeface="Arial"/>
                <a:ea typeface="+mn-ea"/>
                <a:cs typeface="Arial"/>
              </a:rPr>
              <a:pPr marL="25400" marR="0" lvl="0" indent="0" algn="l" defTabSz="914400" rtl="0" eaLnBrk="1" fontAlgn="auto" latinLnBrk="0" hangingPunct="1">
                <a:lnSpc>
                  <a:spcPct val="100000"/>
                </a:lnSpc>
                <a:spcBef>
                  <a:spcPts val="0"/>
                </a:spcBef>
                <a:spcAft>
                  <a:spcPts val="0"/>
                </a:spcAft>
                <a:buClrTx/>
                <a:buSzTx/>
                <a:buFontTx/>
                <a:buNone/>
                <a:tabLst/>
                <a:defRPr/>
              </a:pPr>
              <a:t>29</a:t>
            </a:fld>
            <a:endParaRPr kumimoji="0" sz="1600" b="0" i="0" u="none" strike="noStrike" kern="1200" cap="none" spc="70" normalizeH="0" baseline="0" noProof="0" dirty="0">
              <a:ln>
                <a:noFill/>
              </a:ln>
              <a:solidFill>
                <a:srgbClr val="1C7CDB"/>
              </a:solidFill>
              <a:effectLst/>
              <a:uLnTx/>
              <a:uFillTx/>
              <a:latin typeface="Arial"/>
              <a:ea typeface="+mn-ea"/>
              <a:cs typeface="Arial"/>
            </a:endParaRPr>
          </a:p>
        </p:txBody>
      </p:sp>
      <p:pic>
        <p:nvPicPr>
          <p:cNvPr id="15" name="Picture 14">
            <a:extLst>
              <a:ext uri="{FF2B5EF4-FFF2-40B4-BE49-F238E27FC236}">
                <a16:creationId xmlns:a16="http://schemas.microsoft.com/office/drawing/2014/main" id="{AC411AD7-FEAE-40CF-A054-5C4F2D7B7CDB}"/>
              </a:ext>
            </a:extLst>
          </p:cNvPr>
          <p:cNvPicPr>
            <a:picLocks noChangeAspect="1"/>
          </p:cNvPicPr>
          <p:nvPr/>
        </p:nvPicPr>
        <p:blipFill>
          <a:blip r:embed="rId3"/>
          <a:stretch>
            <a:fillRect/>
          </a:stretch>
        </p:blipFill>
        <p:spPr>
          <a:xfrm>
            <a:off x="974544" y="2608532"/>
            <a:ext cx="7725853" cy="140037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693432" y="1505101"/>
            <a:ext cx="10397355" cy="4520472"/>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IN" sz="2200" dirty="0">
                <a:solidFill>
                  <a:schemeClr val="accent3">
                    <a:lumMod val="25000"/>
                  </a:schemeClr>
                </a:solidFill>
                <a:latin typeface="Abadi" panose="020B0604020104020204" pitchFamily="34" charset="0"/>
              </a:rPr>
              <a:t>The main objective of the project is to predict whether the first stage of SpaceX Falcon9 rocket lands successfully in order to reduce price of each launch</a:t>
            </a:r>
          </a:p>
          <a:p>
            <a:pPr>
              <a:lnSpc>
                <a:spcPct val="100000"/>
              </a:lnSpc>
              <a:spcBef>
                <a:spcPts val="1400"/>
              </a:spcBef>
            </a:pPr>
            <a:r>
              <a:rPr lang="en-IN" sz="2200" dirty="0">
                <a:solidFill>
                  <a:schemeClr val="accent3">
                    <a:lumMod val="25000"/>
                  </a:schemeClr>
                </a:solidFill>
                <a:latin typeface="Abadi" panose="020B0604020104020204" pitchFamily="34" charset="0"/>
              </a:rPr>
              <a:t>Data was collected from public SpaceX API and SpaceX Wikipedia pages.</a:t>
            </a:r>
          </a:p>
          <a:p>
            <a:pPr>
              <a:lnSpc>
                <a:spcPct val="100000"/>
              </a:lnSpc>
              <a:spcBef>
                <a:spcPts val="1400"/>
              </a:spcBef>
            </a:pPr>
            <a:r>
              <a:rPr lang="en-IN" sz="2200" dirty="0">
                <a:solidFill>
                  <a:schemeClr val="accent3">
                    <a:lumMod val="25000"/>
                  </a:schemeClr>
                </a:solidFill>
                <a:latin typeface="Abadi" panose="020B0604020104020204" pitchFamily="34" charset="0"/>
              </a:rPr>
              <a:t>Explored data using SQL, data visualization tools like matplotlib and </a:t>
            </a:r>
            <a:r>
              <a:rPr lang="en-IN" sz="2200" dirty="0" err="1">
                <a:solidFill>
                  <a:schemeClr val="accent3">
                    <a:lumMod val="25000"/>
                  </a:schemeClr>
                </a:solidFill>
                <a:latin typeface="Abadi" panose="020B0604020104020204" pitchFamily="34" charset="0"/>
              </a:rPr>
              <a:t>plotly</a:t>
            </a:r>
            <a:r>
              <a:rPr lang="en-IN" sz="2200" dirty="0">
                <a:solidFill>
                  <a:schemeClr val="accent3">
                    <a:lumMod val="25000"/>
                  </a:schemeClr>
                </a:solidFill>
                <a:latin typeface="Abadi" panose="020B0604020104020204" pitchFamily="34" charset="0"/>
              </a:rPr>
              <a:t>, folium maps, and dashboards. </a:t>
            </a:r>
          </a:p>
          <a:p>
            <a:pPr>
              <a:lnSpc>
                <a:spcPct val="100000"/>
              </a:lnSpc>
              <a:spcBef>
                <a:spcPts val="1400"/>
              </a:spcBef>
            </a:pPr>
            <a:r>
              <a:rPr lang="en-IN" sz="2200" dirty="0">
                <a:solidFill>
                  <a:schemeClr val="accent3">
                    <a:lumMod val="25000"/>
                  </a:schemeClr>
                </a:solidFill>
                <a:latin typeface="Abadi" panose="020B0604020104020204" pitchFamily="34" charset="0"/>
              </a:rPr>
              <a:t>Feature engineering and feature selection helped in determining optimal columns to be used as  features.</a:t>
            </a:r>
          </a:p>
          <a:p>
            <a:pPr>
              <a:lnSpc>
                <a:spcPct val="100000"/>
              </a:lnSpc>
              <a:spcBef>
                <a:spcPts val="1400"/>
              </a:spcBef>
            </a:pPr>
            <a:r>
              <a:rPr lang="en-IN" sz="2200" dirty="0">
                <a:solidFill>
                  <a:schemeClr val="accent3">
                    <a:lumMod val="25000"/>
                  </a:schemeClr>
                </a:solidFill>
                <a:latin typeface="Abadi" panose="020B0604020104020204" pitchFamily="34" charset="0"/>
              </a:rPr>
              <a:t>Explored multiple machine learning models and used </a:t>
            </a:r>
            <a:r>
              <a:rPr lang="en-IN" sz="2200" dirty="0" err="1">
                <a:solidFill>
                  <a:schemeClr val="accent3">
                    <a:lumMod val="25000"/>
                  </a:schemeClr>
                </a:solidFill>
                <a:latin typeface="Abadi" panose="020B0604020104020204" pitchFamily="34" charset="0"/>
              </a:rPr>
              <a:t>GridSearchCV</a:t>
            </a:r>
            <a:r>
              <a:rPr lang="en-IN" sz="2200" dirty="0">
                <a:solidFill>
                  <a:schemeClr val="accent3">
                    <a:lumMod val="25000"/>
                  </a:schemeClr>
                </a:solidFill>
                <a:latin typeface="Abadi" panose="020B0604020104020204" pitchFamily="34" charset="0"/>
              </a:rPr>
              <a:t> to find best hyper-parameters for machine learning models</a:t>
            </a:r>
          </a:p>
          <a:p>
            <a:pPr>
              <a:lnSpc>
                <a:spcPct val="100000"/>
              </a:lnSpc>
              <a:spcBef>
                <a:spcPts val="1400"/>
              </a:spcBef>
            </a:pPr>
            <a:r>
              <a:rPr lang="en-IN" sz="2200" dirty="0">
                <a:solidFill>
                  <a:schemeClr val="accent3">
                    <a:lumMod val="25000"/>
                  </a:schemeClr>
                </a:solidFill>
                <a:latin typeface="Abadi" panose="020B0604020104020204" pitchFamily="34" charset="0"/>
              </a:rPr>
              <a:t>All models produced similar test accuracy of about 83.33%. More data is required for better model determination and accuracy.</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94" y="1894879"/>
            <a:ext cx="7221855" cy="338554"/>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70" normalizeH="0" baseline="0" noProof="0" dirty="0">
                <a:ln>
                  <a:noFill/>
                </a:ln>
                <a:solidFill>
                  <a:srgbClr val="292929"/>
                </a:solidFill>
                <a:effectLst/>
                <a:uLnTx/>
                <a:uFillTx/>
                <a:latin typeface="Abadi" panose="020B0604020104020204" pitchFamily="34" charset="0"/>
                <a:cs typeface="Arial"/>
              </a:rPr>
              <a:t>verag</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90" normalizeH="0" baseline="0" noProof="0" dirty="0">
                <a:ln>
                  <a:noFill/>
                </a:ln>
                <a:solidFill>
                  <a:srgbClr val="292929"/>
                </a:solidFill>
                <a:effectLst/>
                <a:uLnTx/>
                <a:uFillTx/>
                <a:latin typeface="Abadi" panose="020B0604020104020204" pitchFamily="34" charset="0"/>
                <a:cs typeface="Arial"/>
              </a:rPr>
              <a:t>pay</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90" normalizeH="0" baseline="0" noProof="0" dirty="0">
                <a:ln>
                  <a:noFill/>
                </a:ln>
                <a:solidFill>
                  <a:srgbClr val="292929"/>
                </a:solidFill>
                <a:effectLst/>
                <a:uLnTx/>
                <a:uFillTx/>
                <a:latin typeface="Abadi" panose="020B0604020104020204" pitchFamily="34" charset="0"/>
                <a:cs typeface="Arial"/>
              </a:rPr>
              <a:t>oa</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mass</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carried</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by</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Arial"/>
              </a:rPr>
              <a:t>b</a:t>
            </a:r>
            <a:r>
              <a:rPr kumimoji="0" sz="2200" b="0" i="0" u="none" strike="noStrike" kern="1200" cap="none" spc="5"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os</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er</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v</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ers</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ion</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00" normalizeH="0" baseline="0" noProof="0" dirty="0">
                <a:ln>
                  <a:noFill/>
                </a:ln>
                <a:solidFill>
                  <a:srgbClr val="292929"/>
                </a:solidFill>
                <a:effectLst/>
                <a:uLnTx/>
                <a:uFillTx/>
                <a:latin typeface="Abadi" panose="020B0604020104020204" pitchFamily="34" charset="0"/>
                <a:cs typeface="Arial"/>
              </a:rPr>
              <a:t>F</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9</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v1</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a:t>
            </a: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1</a:t>
            </a:r>
            <a:r>
              <a:rPr kumimoji="0" sz="2200" b="0" i="0" u="none" strike="noStrike" kern="1200" cap="none" spc="-110" normalizeH="0" baseline="0" noProof="0" dirty="0">
                <a:ln>
                  <a:noFill/>
                </a:ln>
                <a:solidFill>
                  <a:srgbClr val="292929"/>
                </a:solidFill>
                <a:effectLst/>
                <a:uLnTx/>
                <a:uFillTx/>
                <a:latin typeface="Abadi" panose="020B0604020104020204" pitchFamily="34" charset="0"/>
                <a:cs typeface="Arial"/>
              </a:rPr>
              <a:t>:</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3" name="object 3"/>
          <p:cNvSpPr txBox="1"/>
          <p:nvPr/>
        </p:nvSpPr>
        <p:spPr>
          <a:xfrm>
            <a:off x="848993" y="4973990"/>
            <a:ext cx="9868971" cy="338554"/>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lang="en-IN" sz="2200" spc="-20" dirty="0">
                <a:uFill>
                  <a:solidFill>
                    <a:srgbClr val="BB562C"/>
                  </a:solidFill>
                </a:uFill>
                <a:latin typeface="Abadi" panose="020B0604020104020204" pitchFamily="34" charset="0"/>
              </a:rPr>
              <a:t>Average payload mass of  F9 1.1 is on the low end of the payload mass range</a:t>
            </a:r>
          </a:p>
        </p:txBody>
      </p:sp>
      <p:sp>
        <p:nvSpPr>
          <p:cNvPr id="4" name="object 4"/>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75" dirty="0"/>
              <a:t>Av</a:t>
            </a:r>
            <a:r>
              <a:rPr spc="-155" dirty="0"/>
              <a:t>e</a:t>
            </a:r>
            <a:r>
              <a:rPr spc="-95" dirty="0"/>
              <a:t>r</a:t>
            </a:r>
            <a:r>
              <a:rPr spc="-140" dirty="0"/>
              <a:t>a</a:t>
            </a:r>
            <a:r>
              <a:rPr spc="-105" dirty="0"/>
              <a:t>ge</a:t>
            </a:r>
            <a:r>
              <a:rPr spc="55" dirty="0"/>
              <a:t> </a:t>
            </a:r>
            <a:r>
              <a:rPr spc="-155" dirty="0"/>
              <a:t>Payload</a:t>
            </a:r>
            <a:r>
              <a:rPr spc="85" dirty="0"/>
              <a:t> </a:t>
            </a:r>
            <a:r>
              <a:rPr spc="-235" dirty="0"/>
              <a:t>M</a:t>
            </a:r>
            <a:r>
              <a:rPr spc="-260" dirty="0"/>
              <a:t>as</a:t>
            </a:r>
            <a:r>
              <a:rPr spc="-245" dirty="0"/>
              <a:t>s</a:t>
            </a:r>
            <a:r>
              <a:rPr spc="90" dirty="0"/>
              <a:t> </a:t>
            </a:r>
            <a:r>
              <a:rPr spc="-80" dirty="0"/>
              <a:t>by</a:t>
            </a:r>
            <a:r>
              <a:rPr spc="85" dirty="0"/>
              <a:t> </a:t>
            </a:r>
            <a:r>
              <a:rPr spc="-65" dirty="0"/>
              <a:t>F9</a:t>
            </a:r>
            <a:r>
              <a:rPr spc="85" dirty="0"/>
              <a:t> </a:t>
            </a:r>
            <a:r>
              <a:rPr spc="10" dirty="0"/>
              <a:t>v</a:t>
            </a:r>
            <a:r>
              <a:rPr spc="25" dirty="0"/>
              <a:t>1</a:t>
            </a:r>
            <a:r>
              <a:rPr spc="-20" dirty="0"/>
              <a:t>.1</a:t>
            </a:r>
          </a:p>
        </p:txBody>
      </p:sp>
      <p:sp>
        <p:nvSpPr>
          <p:cNvPr id="7" name="object 7"/>
          <p:cNvSpPr/>
          <p:nvPr/>
        </p:nvSpPr>
        <p:spPr>
          <a:xfrm>
            <a:off x="1670050" y="3409950"/>
            <a:ext cx="2056130" cy="38100"/>
          </a:xfrm>
          <a:custGeom>
            <a:avLst/>
            <a:gdLst/>
            <a:ahLst/>
            <a:cxnLst/>
            <a:rect l="l" t="t" r="r" b="b"/>
            <a:pathLst>
              <a:path w="2056129" h="38100">
                <a:moveTo>
                  <a:pt x="0" y="38100"/>
                </a:moveTo>
                <a:lnTo>
                  <a:pt x="2056002" y="38100"/>
                </a:lnTo>
                <a:lnTo>
                  <a:pt x="2056002" y="0"/>
                </a:lnTo>
                <a:lnTo>
                  <a:pt x="0" y="0"/>
                </a:lnTo>
                <a:lnTo>
                  <a:pt x="0" y="38100"/>
                </a:lnTo>
                <a:close/>
              </a:path>
            </a:pathLst>
          </a:custGeom>
          <a:solidFill>
            <a:srgbClr val="FFFFFF"/>
          </a:solid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8" name="object 8"/>
          <p:cNvSpPr/>
          <p:nvPr/>
        </p:nvSpPr>
        <p:spPr>
          <a:xfrm>
            <a:off x="1676400" y="3051810"/>
            <a:ext cx="0" cy="754380"/>
          </a:xfrm>
          <a:custGeom>
            <a:avLst/>
            <a:gdLst/>
            <a:ahLst/>
            <a:cxnLst/>
            <a:rect l="l" t="t" r="r" b="b"/>
            <a:pathLst>
              <a:path h="754379">
                <a:moveTo>
                  <a:pt x="0" y="0"/>
                </a:moveTo>
                <a:lnTo>
                  <a:pt x="0" y="754380"/>
                </a:lnTo>
              </a:path>
            </a:pathLst>
          </a:custGeom>
          <a:ln w="12700">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9" name="object 9"/>
          <p:cNvSpPr/>
          <p:nvPr/>
        </p:nvSpPr>
        <p:spPr>
          <a:xfrm>
            <a:off x="3719703" y="3051810"/>
            <a:ext cx="0" cy="754380"/>
          </a:xfrm>
          <a:custGeom>
            <a:avLst/>
            <a:gdLst/>
            <a:ahLst/>
            <a:cxnLst/>
            <a:rect l="l" t="t" r="r" b="b"/>
            <a:pathLst>
              <a:path h="754379">
                <a:moveTo>
                  <a:pt x="0" y="0"/>
                </a:moveTo>
                <a:lnTo>
                  <a:pt x="0" y="754380"/>
                </a:lnTo>
              </a:path>
            </a:pathLst>
          </a:custGeom>
          <a:ln w="12700">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object 10"/>
          <p:cNvSpPr/>
          <p:nvPr/>
        </p:nvSpPr>
        <p:spPr>
          <a:xfrm>
            <a:off x="1670050" y="3058160"/>
            <a:ext cx="2056130" cy="0"/>
          </a:xfrm>
          <a:custGeom>
            <a:avLst/>
            <a:gdLst/>
            <a:ahLst/>
            <a:cxnLst/>
            <a:rect l="l" t="t" r="r" b="b"/>
            <a:pathLst>
              <a:path w="2056129">
                <a:moveTo>
                  <a:pt x="0" y="0"/>
                </a:moveTo>
                <a:lnTo>
                  <a:pt x="2056002" y="0"/>
                </a:lnTo>
              </a:path>
            </a:pathLst>
          </a:custGeom>
          <a:ln w="12700">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object 11"/>
          <p:cNvSpPr/>
          <p:nvPr/>
        </p:nvSpPr>
        <p:spPr>
          <a:xfrm>
            <a:off x="1670050" y="3799840"/>
            <a:ext cx="2056130" cy="0"/>
          </a:xfrm>
          <a:custGeom>
            <a:avLst/>
            <a:gdLst/>
            <a:ahLst/>
            <a:cxnLst/>
            <a:rect l="l" t="t" r="r" b="b"/>
            <a:pathLst>
              <a:path w="2056129">
                <a:moveTo>
                  <a:pt x="0" y="0"/>
                </a:moveTo>
                <a:lnTo>
                  <a:pt x="2056002" y="0"/>
                </a:lnTo>
              </a:path>
            </a:pathLst>
          </a:custGeom>
          <a:ln w="12700">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3" name="object 13"/>
          <p:cNvSpPr txBox="1"/>
          <p:nvPr/>
        </p:nvSpPr>
        <p:spPr>
          <a:xfrm>
            <a:off x="11112245" y="6125270"/>
            <a:ext cx="269240" cy="229235"/>
          </a:xfrm>
          <a:prstGeom prst="rect">
            <a:avLst/>
          </a:prstGeom>
        </p:spPr>
        <p:txBody>
          <a:bodyPr vert="horz" wrap="square" lIns="0" tIns="0" rIns="0" bIns="0" rtlCol="0">
            <a:spAutoFit/>
          </a:bodyPr>
          <a:lstStyle/>
          <a:p>
            <a:pPr marL="12700" marR="0" lvl="0" indent="0" algn="l" defTabSz="914400" rtl="0" eaLnBrk="1" fontAlgn="auto" latinLnBrk="0" hangingPunct="1">
              <a:lnSpc>
                <a:spcPct val="100000"/>
              </a:lnSpc>
              <a:spcBef>
                <a:spcPts val="0"/>
              </a:spcBef>
              <a:spcAft>
                <a:spcPts val="0"/>
              </a:spcAft>
              <a:buClrTx/>
              <a:buSzTx/>
              <a:buFontTx/>
              <a:buNone/>
              <a:tabLst/>
              <a:defRPr/>
            </a:pPr>
            <a:r>
              <a:rPr kumimoji="0" sz="1600" b="0" i="0" u="none" strike="noStrike" kern="1200" cap="none" spc="60" normalizeH="0" baseline="0" noProof="0" dirty="0">
                <a:ln>
                  <a:noFill/>
                </a:ln>
                <a:solidFill>
                  <a:srgbClr val="1C7CDB"/>
                </a:solidFill>
                <a:effectLst/>
                <a:uLnTx/>
                <a:uFillTx/>
                <a:latin typeface="Arial"/>
                <a:ea typeface="+mn-ea"/>
                <a:cs typeface="Arial"/>
              </a:rPr>
              <a:t>30</a:t>
            </a:r>
            <a:endParaRPr kumimoji="0" sz="1600" b="0" i="0" u="none" strike="noStrike" kern="1200" cap="none" spc="0" normalizeH="0" baseline="0" noProof="0">
              <a:ln>
                <a:noFill/>
              </a:ln>
              <a:solidFill>
                <a:prstClr val="black"/>
              </a:solidFill>
              <a:effectLst/>
              <a:uLnTx/>
              <a:uFillTx/>
              <a:latin typeface="Arial"/>
              <a:ea typeface="+mn-ea"/>
              <a:cs typeface="Arial"/>
            </a:endParaRPr>
          </a:p>
        </p:txBody>
      </p:sp>
      <p:pic>
        <p:nvPicPr>
          <p:cNvPr id="15" name="Picture 14">
            <a:extLst>
              <a:ext uri="{FF2B5EF4-FFF2-40B4-BE49-F238E27FC236}">
                <a16:creationId xmlns:a16="http://schemas.microsoft.com/office/drawing/2014/main" id="{FB37CB8E-5187-41F6-9701-BD5B1457E851}"/>
              </a:ext>
            </a:extLst>
          </p:cNvPr>
          <p:cNvPicPr>
            <a:picLocks noChangeAspect="1"/>
          </p:cNvPicPr>
          <p:nvPr/>
        </p:nvPicPr>
        <p:blipFill>
          <a:blip r:embed="rId3"/>
          <a:stretch>
            <a:fillRect/>
          </a:stretch>
        </p:blipFill>
        <p:spPr>
          <a:xfrm>
            <a:off x="848994" y="2681186"/>
            <a:ext cx="7783011" cy="1457528"/>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94" y="1894879"/>
            <a:ext cx="6054090" cy="338554"/>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200" b="0" i="0" u="none" strike="noStrike" kern="1200" cap="none" spc="-200" normalizeH="0" baseline="0" noProof="0" dirty="0">
                <a:ln>
                  <a:noFill/>
                </a:ln>
                <a:solidFill>
                  <a:srgbClr val="292929"/>
                </a:solidFill>
                <a:effectLst/>
                <a:uLnTx/>
                <a:uFillTx/>
                <a:latin typeface="Abadi" panose="020B0604020104020204" pitchFamily="34" charset="0"/>
                <a:cs typeface="Arial"/>
              </a:rPr>
              <a:t>F</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rs</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40" normalizeH="0" baseline="0" noProof="0" dirty="0">
                <a:ln>
                  <a:noFill/>
                </a:ln>
                <a:solidFill>
                  <a:srgbClr val="292929"/>
                </a:solidFill>
                <a:effectLst/>
                <a:uLnTx/>
                <a:uFillTx/>
                <a:latin typeface="Abadi" panose="020B0604020104020204" pitchFamily="34" charset="0"/>
                <a:cs typeface="Arial"/>
              </a:rPr>
              <a:t>es</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ful</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and</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g</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out</a:t>
            </a:r>
            <a:r>
              <a:rPr kumimoji="0" sz="2200" b="0" i="0" u="none" strike="noStrike" kern="1200" cap="none" spc="-110" normalizeH="0" baseline="0" noProof="0" dirty="0">
                <a:ln>
                  <a:noFill/>
                </a:ln>
                <a:solidFill>
                  <a:srgbClr val="292929"/>
                </a:solidFill>
                <a:effectLst/>
                <a:uLnTx/>
                <a:uFillTx/>
                <a:latin typeface="Abadi" panose="020B0604020104020204" pitchFamily="34" charset="0"/>
                <a:cs typeface="Arial"/>
              </a:rPr>
              <a:t>come</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on</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Arial"/>
              </a:rPr>
              <a:t>gr</a:t>
            </a:r>
            <a:r>
              <a:rPr kumimoji="0" sz="2200" b="0" i="0" u="none" strike="noStrike" kern="1200" cap="none" spc="5"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un</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pad:</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3" name="object 3"/>
          <p:cNvSpPr txBox="1"/>
          <p:nvPr/>
        </p:nvSpPr>
        <p:spPr>
          <a:xfrm>
            <a:off x="848994" y="4973990"/>
            <a:ext cx="9292590" cy="677108"/>
          </a:xfrm>
          <a:prstGeom prst="rect">
            <a:avLst/>
          </a:prstGeom>
        </p:spPr>
        <p:txBody>
          <a:bodyPr vert="horz" wrap="square" lIns="0" tIns="0" rIns="0" bIns="0" rtlCol="0">
            <a:spAutoFit/>
          </a:bodyPr>
          <a:lstStyle/>
          <a:p>
            <a:pPr marL="241300" marR="508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lang="en-IN" sz="2200" b="0" i="0" u="none" strike="noStrike" kern="1200" cap="none" spc="-165" normalizeH="0" baseline="0" noProof="0" dirty="0">
                <a:ln>
                  <a:noFill/>
                </a:ln>
                <a:solidFill>
                  <a:srgbClr val="292929"/>
                </a:solidFill>
                <a:effectLst/>
                <a:uLnTx/>
                <a:uFillTx/>
                <a:latin typeface="Abadi" panose="020B0604020104020204" pitchFamily="34" charset="0"/>
                <a:cs typeface="Arial"/>
              </a:rPr>
              <a:t>First ground pad landing wasn’t until the end of 2015</a:t>
            </a:r>
          </a:p>
          <a:p>
            <a:pPr marL="241300" marR="508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lang="en-IN" sz="2200" b="0" i="0" u="none" strike="noStrike" kern="1200" cap="none" spc="-165" normalizeH="0" baseline="0" noProof="0" dirty="0">
                <a:ln>
                  <a:noFill/>
                </a:ln>
                <a:solidFill>
                  <a:srgbClr val="292929"/>
                </a:solidFill>
                <a:effectLst/>
                <a:uLnTx/>
                <a:uFillTx/>
                <a:latin typeface="Abadi" panose="020B0604020104020204" pitchFamily="34" charset="0"/>
                <a:cs typeface="Arial"/>
              </a:rPr>
              <a:t>Successful landings in general appear starting 2014</a:t>
            </a:r>
          </a:p>
        </p:txBody>
      </p:sp>
      <p:sp>
        <p:nvSpPr>
          <p:cNvPr id="4" name="object 4"/>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85" dirty="0"/>
              <a:t>F</a:t>
            </a:r>
            <a:r>
              <a:rPr spc="-90" dirty="0"/>
              <a:t>i</a:t>
            </a:r>
            <a:r>
              <a:rPr spc="-25" dirty="0"/>
              <a:t>rs</a:t>
            </a:r>
            <a:r>
              <a:rPr spc="-15" dirty="0"/>
              <a:t>t</a:t>
            </a:r>
            <a:r>
              <a:rPr spc="90" dirty="0"/>
              <a:t> </a:t>
            </a:r>
            <a:r>
              <a:rPr spc="-180" dirty="0"/>
              <a:t>Successful</a:t>
            </a:r>
            <a:r>
              <a:rPr spc="85" dirty="0"/>
              <a:t> </a:t>
            </a:r>
            <a:r>
              <a:rPr spc="-375" dirty="0"/>
              <a:t>G</a:t>
            </a:r>
            <a:r>
              <a:rPr spc="-160" dirty="0"/>
              <a:t>r</a:t>
            </a:r>
            <a:r>
              <a:rPr spc="-85" dirty="0"/>
              <a:t>ou</a:t>
            </a:r>
            <a:r>
              <a:rPr spc="-100" dirty="0"/>
              <a:t>n</a:t>
            </a:r>
            <a:r>
              <a:rPr spc="20" dirty="0"/>
              <a:t>d</a:t>
            </a:r>
            <a:r>
              <a:rPr spc="65" dirty="0"/>
              <a:t> </a:t>
            </a:r>
            <a:r>
              <a:rPr spc="-125" dirty="0"/>
              <a:t>Lan</a:t>
            </a:r>
            <a:r>
              <a:rPr spc="-145" dirty="0"/>
              <a:t>d</a:t>
            </a:r>
            <a:r>
              <a:rPr spc="-15" dirty="0"/>
              <a:t>i</a:t>
            </a:r>
            <a:r>
              <a:rPr spc="-40" dirty="0"/>
              <a:t>n</a:t>
            </a:r>
            <a:r>
              <a:rPr spc="20" dirty="0"/>
              <a:t>g</a:t>
            </a:r>
            <a:r>
              <a:rPr spc="100" dirty="0"/>
              <a:t> </a:t>
            </a:r>
            <a:r>
              <a:rPr spc="-120" dirty="0"/>
              <a:t>Date</a:t>
            </a:r>
          </a:p>
        </p:txBody>
      </p:sp>
      <p:sp>
        <p:nvSpPr>
          <p:cNvPr id="7" name="object 7"/>
          <p:cNvSpPr/>
          <p:nvPr/>
        </p:nvSpPr>
        <p:spPr>
          <a:xfrm>
            <a:off x="1572513" y="3409950"/>
            <a:ext cx="1993264" cy="38100"/>
          </a:xfrm>
          <a:custGeom>
            <a:avLst/>
            <a:gdLst/>
            <a:ahLst/>
            <a:cxnLst/>
            <a:rect l="l" t="t" r="r" b="b"/>
            <a:pathLst>
              <a:path w="1993264" h="38100">
                <a:moveTo>
                  <a:pt x="0" y="38100"/>
                </a:moveTo>
                <a:lnTo>
                  <a:pt x="1993138" y="38100"/>
                </a:lnTo>
                <a:lnTo>
                  <a:pt x="1993138" y="0"/>
                </a:lnTo>
                <a:lnTo>
                  <a:pt x="0" y="0"/>
                </a:lnTo>
                <a:lnTo>
                  <a:pt x="0" y="38100"/>
                </a:lnTo>
                <a:close/>
              </a:path>
            </a:pathLst>
          </a:custGeom>
          <a:solidFill>
            <a:srgbClr val="FFFFFF"/>
          </a:solid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8" name="object 8"/>
          <p:cNvSpPr/>
          <p:nvPr/>
        </p:nvSpPr>
        <p:spPr>
          <a:xfrm>
            <a:off x="1578863" y="3051810"/>
            <a:ext cx="0" cy="754380"/>
          </a:xfrm>
          <a:custGeom>
            <a:avLst/>
            <a:gdLst/>
            <a:ahLst/>
            <a:cxnLst/>
            <a:rect l="l" t="t" r="r" b="b"/>
            <a:pathLst>
              <a:path h="754379">
                <a:moveTo>
                  <a:pt x="0" y="0"/>
                </a:moveTo>
                <a:lnTo>
                  <a:pt x="0" y="754380"/>
                </a:lnTo>
              </a:path>
            </a:pathLst>
          </a:custGeom>
          <a:ln w="12700">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9" name="object 9"/>
          <p:cNvSpPr/>
          <p:nvPr/>
        </p:nvSpPr>
        <p:spPr>
          <a:xfrm>
            <a:off x="3559302" y="3051810"/>
            <a:ext cx="0" cy="754380"/>
          </a:xfrm>
          <a:custGeom>
            <a:avLst/>
            <a:gdLst/>
            <a:ahLst/>
            <a:cxnLst/>
            <a:rect l="l" t="t" r="r" b="b"/>
            <a:pathLst>
              <a:path h="754379">
                <a:moveTo>
                  <a:pt x="0" y="0"/>
                </a:moveTo>
                <a:lnTo>
                  <a:pt x="0" y="754380"/>
                </a:lnTo>
              </a:path>
            </a:pathLst>
          </a:custGeom>
          <a:ln w="12700">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object 10"/>
          <p:cNvSpPr/>
          <p:nvPr/>
        </p:nvSpPr>
        <p:spPr>
          <a:xfrm>
            <a:off x="1572513" y="3058160"/>
            <a:ext cx="1993264" cy="0"/>
          </a:xfrm>
          <a:custGeom>
            <a:avLst/>
            <a:gdLst/>
            <a:ahLst/>
            <a:cxnLst/>
            <a:rect l="l" t="t" r="r" b="b"/>
            <a:pathLst>
              <a:path w="1993264">
                <a:moveTo>
                  <a:pt x="0" y="0"/>
                </a:moveTo>
                <a:lnTo>
                  <a:pt x="1993138" y="0"/>
                </a:lnTo>
              </a:path>
            </a:pathLst>
          </a:custGeom>
          <a:ln w="12700">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object 11"/>
          <p:cNvSpPr/>
          <p:nvPr/>
        </p:nvSpPr>
        <p:spPr>
          <a:xfrm>
            <a:off x="1572513" y="3799840"/>
            <a:ext cx="1993264" cy="0"/>
          </a:xfrm>
          <a:custGeom>
            <a:avLst/>
            <a:gdLst/>
            <a:ahLst/>
            <a:cxnLst/>
            <a:rect l="l" t="t" r="r" b="b"/>
            <a:pathLst>
              <a:path w="1993264">
                <a:moveTo>
                  <a:pt x="0" y="0"/>
                </a:moveTo>
                <a:lnTo>
                  <a:pt x="1993138" y="0"/>
                </a:lnTo>
              </a:path>
            </a:pathLst>
          </a:custGeom>
          <a:ln w="12700">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3" name="object 13"/>
          <p:cNvSpPr txBox="1"/>
          <p:nvPr/>
        </p:nvSpPr>
        <p:spPr>
          <a:xfrm>
            <a:off x="11112245" y="6125270"/>
            <a:ext cx="269240" cy="229235"/>
          </a:xfrm>
          <a:prstGeom prst="rect">
            <a:avLst/>
          </a:prstGeom>
        </p:spPr>
        <p:txBody>
          <a:bodyPr vert="horz" wrap="square" lIns="0" tIns="0" rIns="0" bIns="0" rtlCol="0">
            <a:spAutoFit/>
          </a:bodyPr>
          <a:lstStyle/>
          <a:p>
            <a:pPr marL="12700" marR="0" lvl="0" indent="0" algn="l" defTabSz="914400" rtl="0" eaLnBrk="1" fontAlgn="auto" latinLnBrk="0" hangingPunct="1">
              <a:lnSpc>
                <a:spcPct val="100000"/>
              </a:lnSpc>
              <a:spcBef>
                <a:spcPts val="0"/>
              </a:spcBef>
              <a:spcAft>
                <a:spcPts val="0"/>
              </a:spcAft>
              <a:buClrTx/>
              <a:buSzTx/>
              <a:buFontTx/>
              <a:buNone/>
              <a:tabLst/>
              <a:defRPr/>
            </a:pPr>
            <a:r>
              <a:rPr kumimoji="0" sz="1600" b="0" i="0" u="none" strike="noStrike" kern="1200" cap="none" spc="60" normalizeH="0" baseline="0" noProof="0" dirty="0">
                <a:ln>
                  <a:noFill/>
                </a:ln>
                <a:solidFill>
                  <a:srgbClr val="1C7CDB"/>
                </a:solidFill>
                <a:effectLst/>
                <a:uLnTx/>
                <a:uFillTx/>
                <a:latin typeface="Arial"/>
                <a:ea typeface="+mn-ea"/>
                <a:cs typeface="Arial"/>
              </a:rPr>
              <a:t>31</a:t>
            </a:r>
            <a:endParaRPr kumimoji="0" sz="1600" b="0" i="0" u="none" strike="noStrike" kern="1200" cap="none" spc="0" normalizeH="0" baseline="0" noProof="0">
              <a:ln>
                <a:noFill/>
              </a:ln>
              <a:solidFill>
                <a:prstClr val="black"/>
              </a:solidFill>
              <a:effectLst/>
              <a:uLnTx/>
              <a:uFillTx/>
              <a:latin typeface="Arial"/>
              <a:ea typeface="+mn-ea"/>
              <a:cs typeface="Arial"/>
            </a:endParaRPr>
          </a:p>
        </p:txBody>
      </p:sp>
      <p:pic>
        <p:nvPicPr>
          <p:cNvPr id="15" name="Picture 14">
            <a:extLst>
              <a:ext uri="{FF2B5EF4-FFF2-40B4-BE49-F238E27FC236}">
                <a16:creationId xmlns:a16="http://schemas.microsoft.com/office/drawing/2014/main" id="{79E471E7-5ADE-48DC-9BB4-4727595F7036}"/>
              </a:ext>
            </a:extLst>
          </p:cNvPr>
          <p:cNvPicPr>
            <a:picLocks noChangeAspect="1"/>
          </p:cNvPicPr>
          <p:nvPr/>
        </p:nvPicPr>
        <p:blipFill>
          <a:blip r:embed="rId3"/>
          <a:stretch>
            <a:fillRect/>
          </a:stretch>
        </p:blipFill>
        <p:spPr>
          <a:xfrm>
            <a:off x="848994" y="2840695"/>
            <a:ext cx="7849695" cy="1448002"/>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94" y="1894879"/>
            <a:ext cx="9562465" cy="677108"/>
          </a:xfrm>
          <a:prstGeom prst="rect">
            <a:avLst/>
          </a:prstGeom>
        </p:spPr>
        <p:txBody>
          <a:bodyPr vert="horz" wrap="square" lIns="0" tIns="0" rIns="0" bIns="0" rtlCol="0">
            <a:spAutoFit/>
          </a:bodyPr>
          <a:lstStyle/>
          <a:p>
            <a:pPr marL="241300" marR="508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200" b="0" i="0" u="none" strike="noStrike" kern="1200" cap="none" spc="-160" normalizeH="0" baseline="0" noProof="0" dirty="0">
                <a:ln>
                  <a:noFill/>
                </a:ln>
                <a:solidFill>
                  <a:srgbClr val="292929"/>
                </a:solidFill>
                <a:effectLst/>
                <a:uLnTx/>
                <a:uFillTx/>
                <a:latin typeface="Abadi" panose="020B0604020104020204" pitchFamily="34" charset="0"/>
                <a:cs typeface="Arial"/>
              </a:rPr>
              <a:t>B</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ste</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r</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wh</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ch</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130"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v</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40" normalizeH="0" baseline="0" noProof="0" dirty="0">
                <a:ln>
                  <a:noFill/>
                </a:ln>
                <a:solidFill>
                  <a:srgbClr val="292929"/>
                </a:solidFill>
                <a:effectLst/>
                <a:uLnTx/>
                <a:uFillTx/>
                <a:latin typeface="Abadi" panose="020B0604020104020204" pitchFamily="34" charset="0"/>
                <a:cs typeface="Arial"/>
              </a:rPr>
              <a:t>es</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fu</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y</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70" normalizeH="0" baseline="0" noProof="0" dirty="0">
                <a:ln>
                  <a:noFill/>
                </a:ln>
                <a:solidFill>
                  <a:srgbClr val="292929"/>
                </a:solidFill>
                <a:effectLst/>
                <a:uLnTx/>
                <a:uFillTx/>
                <a:latin typeface="Abadi" panose="020B0604020104020204" pitchFamily="34" charset="0"/>
                <a:cs typeface="Arial"/>
              </a:rPr>
              <a:t>ande</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on</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Arial"/>
              </a:rPr>
              <a:t>dr</a:t>
            </a:r>
            <a:r>
              <a:rPr kumimoji="0" sz="2200" b="0" i="0" u="none" strike="noStrike" kern="1200" cap="none" spc="5"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p</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14"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120"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ha</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pay</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90" normalizeH="0" baseline="0" noProof="0" dirty="0">
                <a:ln>
                  <a:noFill/>
                </a:ln>
                <a:solidFill>
                  <a:srgbClr val="292929"/>
                </a:solidFill>
                <a:effectLst/>
                <a:uLnTx/>
                <a:uFillTx/>
                <a:latin typeface="Abadi" panose="020B0604020104020204" pitchFamily="34" charset="0"/>
                <a:cs typeface="Arial"/>
              </a:rPr>
              <a:t>oa</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mass</a:t>
            </a:r>
            <a:r>
              <a:rPr kumimoji="0" sz="2200" b="0" i="0" u="none" strike="noStrike" kern="1200" cap="none" spc="-7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grea</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er</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114"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110"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400</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0</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b</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140" normalizeH="0" baseline="0" noProof="0" dirty="0">
                <a:ln>
                  <a:noFill/>
                </a:ln>
                <a:solidFill>
                  <a:srgbClr val="292929"/>
                </a:solidFill>
                <a:effectLst/>
                <a:uLnTx/>
                <a:uFillTx/>
                <a:latin typeface="Abadi" panose="020B0604020104020204" pitchFamily="34" charset="0"/>
                <a:cs typeface="Arial"/>
              </a:rPr>
              <a:t>ess</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114"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110"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600</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0</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25400" marR="0" lvl="0" indent="0" algn="l" defTabSz="914400" rtl="0" eaLnBrk="1" fontAlgn="auto" latinLnBrk="0" hangingPunct="1">
              <a:lnSpc>
                <a:spcPct val="100000"/>
              </a:lnSpc>
              <a:spcBef>
                <a:spcPts val="0"/>
              </a:spcBef>
              <a:spcAft>
                <a:spcPts val="0"/>
              </a:spcAft>
              <a:buClrTx/>
              <a:buSzTx/>
              <a:buFontTx/>
              <a:buNone/>
              <a:tabLst/>
              <a:defRPr/>
            </a:pPr>
            <a:fld id="{81D60167-4931-47E6-BA6A-407CBD079E47}" type="slidenum">
              <a:rPr kumimoji="0" sz="1600" b="0" i="0" u="none" strike="noStrike" kern="1200" cap="none" spc="70" normalizeH="0" baseline="0" noProof="0" dirty="0">
                <a:ln>
                  <a:noFill/>
                </a:ln>
                <a:solidFill>
                  <a:srgbClr val="1C7CDB"/>
                </a:solidFill>
                <a:effectLst/>
                <a:uLnTx/>
                <a:uFillTx/>
                <a:latin typeface="Arial"/>
                <a:ea typeface="+mn-ea"/>
                <a:cs typeface="Arial"/>
              </a:rPr>
              <a:pPr marL="25400" marR="0" lvl="0" indent="0" algn="l" defTabSz="914400" rtl="0" eaLnBrk="1" fontAlgn="auto" latinLnBrk="0" hangingPunct="1">
                <a:lnSpc>
                  <a:spcPct val="100000"/>
                </a:lnSpc>
                <a:spcBef>
                  <a:spcPts val="0"/>
                </a:spcBef>
                <a:spcAft>
                  <a:spcPts val="0"/>
                </a:spcAft>
                <a:buClrTx/>
                <a:buSzTx/>
                <a:buFontTx/>
                <a:buNone/>
                <a:tabLst/>
                <a:defRPr/>
              </a:pPr>
              <a:t>32</a:t>
            </a:fld>
            <a:endParaRPr kumimoji="0" sz="1600" b="0" i="0" u="none" strike="noStrike" kern="1200" cap="none" spc="70" normalizeH="0" baseline="0" noProof="0" dirty="0">
              <a:ln>
                <a:noFill/>
              </a:ln>
              <a:solidFill>
                <a:srgbClr val="1C7CDB"/>
              </a:solidFill>
              <a:effectLst/>
              <a:uLnTx/>
              <a:uFillTx/>
              <a:latin typeface="Arial"/>
              <a:ea typeface="+mn-ea"/>
              <a:cs typeface="Arial"/>
            </a:endParaRPr>
          </a:p>
        </p:txBody>
      </p:sp>
      <p:sp>
        <p:nvSpPr>
          <p:cNvPr id="4" name="object 4"/>
          <p:cNvSpPr txBox="1">
            <a:spLocks noGrp="1"/>
          </p:cNvSpPr>
          <p:nvPr>
            <p:ph type="title"/>
          </p:nvPr>
        </p:nvSpPr>
        <p:spPr>
          <a:prstGeom prst="rect">
            <a:avLst/>
          </a:prstGeom>
        </p:spPr>
        <p:txBody>
          <a:bodyPr vert="horz" wrap="square" lIns="0" tIns="78026" rIns="0" bIns="0" rtlCol="0">
            <a:spAutoFit/>
          </a:bodyPr>
          <a:lstStyle/>
          <a:p>
            <a:pPr marL="12700">
              <a:lnSpc>
                <a:spcPct val="100000"/>
              </a:lnSpc>
            </a:pPr>
            <a:r>
              <a:rPr sz="2500" spc="-235" dirty="0"/>
              <a:t>S</a:t>
            </a:r>
            <a:r>
              <a:rPr sz="2500" spc="-210" dirty="0"/>
              <a:t>u</a:t>
            </a:r>
            <a:r>
              <a:rPr sz="2500" spc="-165" dirty="0"/>
              <a:t>c</a:t>
            </a:r>
            <a:r>
              <a:rPr sz="2500" spc="-160" dirty="0"/>
              <a:t>c</a:t>
            </a:r>
            <a:r>
              <a:rPr sz="2500" spc="-150" dirty="0"/>
              <a:t>e</a:t>
            </a:r>
            <a:r>
              <a:rPr sz="2500" spc="-165" dirty="0"/>
              <a:t>s</a:t>
            </a:r>
            <a:r>
              <a:rPr sz="2500" spc="-160" dirty="0"/>
              <a:t>s</a:t>
            </a:r>
            <a:r>
              <a:rPr sz="2500" spc="-25" dirty="0"/>
              <a:t>f</a:t>
            </a:r>
            <a:r>
              <a:rPr sz="2500" spc="-55" dirty="0"/>
              <a:t>u</a:t>
            </a:r>
            <a:r>
              <a:rPr sz="2500" spc="40" dirty="0"/>
              <a:t>l</a:t>
            </a:r>
            <a:r>
              <a:rPr sz="2500" spc="55" dirty="0"/>
              <a:t> </a:t>
            </a:r>
            <a:r>
              <a:rPr sz="2500" spc="-55" dirty="0"/>
              <a:t>Drone</a:t>
            </a:r>
            <a:r>
              <a:rPr sz="2500" spc="50" dirty="0"/>
              <a:t> </a:t>
            </a:r>
            <a:r>
              <a:rPr sz="2500" spc="-235" dirty="0"/>
              <a:t>S</a:t>
            </a:r>
            <a:r>
              <a:rPr sz="2500" spc="-210" dirty="0"/>
              <a:t>h</a:t>
            </a:r>
            <a:r>
              <a:rPr sz="2500" spc="10" dirty="0"/>
              <a:t>i</a:t>
            </a:r>
            <a:r>
              <a:rPr sz="2500" spc="40" dirty="0"/>
              <a:t>p</a:t>
            </a:r>
            <a:r>
              <a:rPr sz="2500" spc="75" dirty="0"/>
              <a:t> </a:t>
            </a:r>
            <a:r>
              <a:rPr sz="2500" spc="-85" dirty="0"/>
              <a:t>Lan</a:t>
            </a:r>
            <a:r>
              <a:rPr sz="2500" spc="-105" dirty="0"/>
              <a:t>d</a:t>
            </a:r>
            <a:r>
              <a:rPr sz="2500" spc="-15" dirty="0"/>
              <a:t>ing</a:t>
            </a:r>
            <a:r>
              <a:rPr sz="2500" spc="65" dirty="0"/>
              <a:t> </a:t>
            </a:r>
            <a:r>
              <a:rPr sz="2500" spc="30" dirty="0"/>
              <a:t>wi</a:t>
            </a:r>
            <a:r>
              <a:rPr sz="2500" spc="5" dirty="0"/>
              <a:t>t</a:t>
            </a:r>
            <a:r>
              <a:rPr sz="2500" spc="-70" dirty="0"/>
              <a:t>h</a:t>
            </a:r>
            <a:r>
              <a:rPr sz="2500" spc="75" dirty="0"/>
              <a:t> </a:t>
            </a:r>
            <a:r>
              <a:rPr sz="2500" spc="-280" dirty="0"/>
              <a:t>P</a:t>
            </a:r>
            <a:r>
              <a:rPr sz="2500" spc="-160" dirty="0"/>
              <a:t>a</a:t>
            </a:r>
            <a:r>
              <a:rPr sz="2500" spc="-150" dirty="0"/>
              <a:t>y</a:t>
            </a:r>
            <a:r>
              <a:rPr sz="2500" spc="-40" dirty="0"/>
              <a:t>loa</a:t>
            </a:r>
            <a:r>
              <a:rPr sz="2500" spc="-45" dirty="0"/>
              <a:t>d</a:t>
            </a:r>
            <a:r>
              <a:rPr sz="2500" spc="70" dirty="0"/>
              <a:t> </a:t>
            </a:r>
            <a:r>
              <a:rPr sz="2500" dirty="0"/>
              <a:t>b</a:t>
            </a:r>
            <a:r>
              <a:rPr sz="2500" spc="-150" dirty="0"/>
              <a:t>e</a:t>
            </a:r>
            <a:r>
              <a:rPr sz="2500" spc="100" dirty="0"/>
              <a:t>t</a:t>
            </a:r>
            <a:r>
              <a:rPr sz="2500" spc="-135" dirty="0"/>
              <a:t>we</a:t>
            </a:r>
            <a:r>
              <a:rPr sz="2500" spc="-105" dirty="0"/>
              <a:t>e</a:t>
            </a:r>
            <a:r>
              <a:rPr sz="2500" spc="-70" dirty="0"/>
              <a:t>n</a:t>
            </a:r>
            <a:r>
              <a:rPr sz="2500" spc="60" dirty="0"/>
              <a:t> </a:t>
            </a:r>
            <a:r>
              <a:rPr sz="2500" spc="114" dirty="0"/>
              <a:t>400</a:t>
            </a:r>
            <a:r>
              <a:rPr sz="2500" spc="110" dirty="0"/>
              <a:t>0</a:t>
            </a:r>
            <a:r>
              <a:rPr sz="2500" spc="30" dirty="0"/>
              <a:t> </a:t>
            </a:r>
            <a:r>
              <a:rPr sz="2500" spc="-130" dirty="0"/>
              <a:t>a</a:t>
            </a:r>
            <a:r>
              <a:rPr sz="2500" spc="-140" dirty="0"/>
              <a:t>n</a:t>
            </a:r>
            <a:r>
              <a:rPr sz="2500" spc="10" dirty="0"/>
              <a:t>d</a:t>
            </a:r>
            <a:r>
              <a:rPr sz="2500" spc="75" dirty="0"/>
              <a:t> </a:t>
            </a:r>
            <a:r>
              <a:rPr sz="2500" spc="114" dirty="0"/>
              <a:t>600</a:t>
            </a:r>
            <a:r>
              <a:rPr sz="2500" spc="110" dirty="0"/>
              <a:t>0</a:t>
            </a:r>
            <a:endParaRPr sz="2500"/>
          </a:p>
        </p:txBody>
      </p:sp>
      <p:pic>
        <p:nvPicPr>
          <p:cNvPr id="8" name="Picture 7">
            <a:extLst>
              <a:ext uri="{FF2B5EF4-FFF2-40B4-BE49-F238E27FC236}">
                <a16:creationId xmlns:a16="http://schemas.microsoft.com/office/drawing/2014/main" id="{775D57B4-FEE1-48F6-B1FB-B3EA67DB927E}"/>
              </a:ext>
            </a:extLst>
          </p:cNvPr>
          <p:cNvPicPr>
            <a:picLocks noChangeAspect="1"/>
          </p:cNvPicPr>
          <p:nvPr/>
        </p:nvPicPr>
        <p:blipFill>
          <a:blip r:embed="rId3"/>
          <a:stretch>
            <a:fillRect/>
          </a:stretch>
        </p:blipFill>
        <p:spPr>
          <a:xfrm>
            <a:off x="962324" y="2850736"/>
            <a:ext cx="9335803" cy="225774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94" y="1894879"/>
            <a:ext cx="6405880" cy="338554"/>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200" b="0" i="0" u="none" strike="noStrike" kern="1200" cap="none" spc="-130"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14"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mber</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Arial"/>
              </a:rPr>
              <a:t>f</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40" normalizeH="0" baseline="0" noProof="0" dirty="0">
                <a:ln>
                  <a:noFill/>
                </a:ln>
                <a:solidFill>
                  <a:srgbClr val="292929"/>
                </a:solidFill>
                <a:effectLst/>
                <a:uLnTx/>
                <a:uFillTx/>
                <a:latin typeface="Abadi" panose="020B0604020104020204" pitchFamily="34" charset="0"/>
                <a:cs typeface="Arial"/>
              </a:rPr>
              <a:t>es</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ful</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an</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fai</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r</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m</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on</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out</a:t>
            </a:r>
            <a:r>
              <a:rPr kumimoji="0" sz="2200" b="0" i="0" u="none" strike="noStrike" kern="1200" cap="none" spc="-110" normalizeH="0" baseline="0" noProof="0" dirty="0">
                <a:ln>
                  <a:noFill/>
                </a:ln>
                <a:solidFill>
                  <a:srgbClr val="292929"/>
                </a:solidFill>
                <a:effectLst/>
                <a:uLnTx/>
                <a:uFillTx/>
                <a:latin typeface="Abadi" panose="020B0604020104020204" pitchFamily="34" charset="0"/>
                <a:cs typeface="Arial"/>
              </a:rPr>
              <a:t>comes:</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25400" marR="0" lvl="0" indent="0" algn="l" defTabSz="914400" rtl="0" eaLnBrk="1" fontAlgn="auto" latinLnBrk="0" hangingPunct="1">
              <a:lnSpc>
                <a:spcPct val="100000"/>
              </a:lnSpc>
              <a:spcBef>
                <a:spcPts val="0"/>
              </a:spcBef>
              <a:spcAft>
                <a:spcPts val="0"/>
              </a:spcAft>
              <a:buClrTx/>
              <a:buSzTx/>
              <a:buFontTx/>
              <a:buNone/>
              <a:tabLst/>
              <a:defRPr/>
            </a:pPr>
            <a:fld id="{81D60167-4931-47E6-BA6A-407CBD079E47}" type="slidenum">
              <a:rPr kumimoji="0" sz="1600" b="0" i="0" u="none" strike="noStrike" kern="1200" cap="none" spc="70" normalizeH="0" baseline="0" noProof="0" dirty="0">
                <a:ln>
                  <a:noFill/>
                </a:ln>
                <a:solidFill>
                  <a:srgbClr val="1C7CDB"/>
                </a:solidFill>
                <a:effectLst/>
                <a:uLnTx/>
                <a:uFillTx/>
                <a:latin typeface="Arial"/>
                <a:ea typeface="+mn-ea"/>
                <a:cs typeface="Arial"/>
              </a:rPr>
              <a:pPr marL="25400" marR="0" lvl="0" indent="0" algn="l" defTabSz="914400" rtl="0" eaLnBrk="1" fontAlgn="auto" latinLnBrk="0" hangingPunct="1">
                <a:lnSpc>
                  <a:spcPct val="100000"/>
                </a:lnSpc>
                <a:spcBef>
                  <a:spcPts val="0"/>
                </a:spcBef>
                <a:spcAft>
                  <a:spcPts val="0"/>
                </a:spcAft>
                <a:buClrTx/>
                <a:buSzTx/>
                <a:buFontTx/>
                <a:buNone/>
                <a:tabLst/>
                <a:defRPr/>
              </a:pPr>
              <a:t>33</a:t>
            </a:fld>
            <a:endParaRPr kumimoji="0" sz="1600" b="0" i="0" u="none" strike="noStrike" kern="1200" cap="none" spc="70" normalizeH="0" baseline="0" noProof="0" dirty="0">
              <a:ln>
                <a:noFill/>
              </a:ln>
              <a:solidFill>
                <a:srgbClr val="1C7CDB"/>
              </a:solidFill>
              <a:effectLst/>
              <a:uLnTx/>
              <a:uFillTx/>
              <a:latin typeface="Arial"/>
              <a:ea typeface="+mn-ea"/>
              <a:cs typeface="Arial"/>
            </a:endParaRPr>
          </a:p>
        </p:txBody>
      </p:sp>
      <p:sp>
        <p:nvSpPr>
          <p:cNvPr id="3" name="object 3"/>
          <p:cNvSpPr txBox="1"/>
          <p:nvPr/>
        </p:nvSpPr>
        <p:spPr>
          <a:xfrm>
            <a:off x="848994" y="4461168"/>
            <a:ext cx="10663452" cy="1015663"/>
          </a:xfrm>
          <a:prstGeom prst="rect">
            <a:avLst/>
          </a:prstGeom>
        </p:spPr>
        <p:txBody>
          <a:bodyPr vert="horz" wrap="square" lIns="0" tIns="0" rIns="0" bIns="0" rtlCol="0">
            <a:spAutoFit/>
          </a:bodyPr>
          <a:lstStyle/>
          <a:p>
            <a:pPr marL="241300" marR="508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lang="en-IN" sz="2200" b="0" i="0" u="none" strike="noStrike" kern="1200" cap="none" spc="-225" normalizeH="0" baseline="0" noProof="0" dirty="0">
                <a:ln>
                  <a:noFill/>
                </a:ln>
                <a:solidFill>
                  <a:srgbClr val="292929"/>
                </a:solidFill>
                <a:effectLst/>
                <a:uLnTx/>
                <a:uFillTx/>
                <a:latin typeface="Abadi" panose="020B0604020104020204" pitchFamily="34" charset="0"/>
                <a:cs typeface="Arial"/>
              </a:rPr>
              <a:t>SpaceX appears to achieve its  mission outcome nearly 99% of the  time.</a:t>
            </a:r>
          </a:p>
          <a:p>
            <a:pPr marL="241300" marR="508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lang="en-IN" sz="2200" b="0" i="0" u="none" strike="noStrike" kern="1200" cap="none" spc="-225" normalizeH="0" baseline="0" noProof="0" dirty="0">
                <a:ln>
                  <a:noFill/>
                </a:ln>
                <a:solidFill>
                  <a:srgbClr val="292929"/>
                </a:solidFill>
                <a:effectLst/>
                <a:uLnTx/>
                <a:uFillTx/>
                <a:latin typeface="Abadi" panose="020B0604020104020204" pitchFamily="34" charset="0"/>
                <a:cs typeface="Arial"/>
              </a:rPr>
              <a:t>This means that most of the landing failures are intended.</a:t>
            </a:r>
          </a:p>
          <a:p>
            <a:pPr marL="241300" marR="508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lang="en-IN" sz="2200" b="0" i="0" u="none" strike="noStrike" kern="1200" cap="none" spc="-225" normalizeH="0" baseline="0" noProof="0" dirty="0">
                <a:ln>
                  <a:noFill/>
                </a:ln>
                <a:solidFill>
                  <a:srgbClr val="292929"/>
                </a:solidFill>
                <a:effectLst/>
                <a:uLnTx/>
                <a:uFillTx/>
                <a:latin typeface="Abadi" panose="020B0604020104020204" pitchFamily="34" charset="0"/>
                <a:cs typeface="Arial"/>
              </a:rPr>
              <a:t>Interestingly, one launch has an  unclear payload status and one failed in flight.</a:t>
            </a:r>
          </a:p>
        </p:txBody>
      </p:sp>
      <p:sp>
        <p:nvSpPr>
          <p:cNvPr id="4" name="object 4"/>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z="3100" spc="-190" dirty="0"/>
              <a:t>T</a:t>
            </a:r>
            <a:r>
              <a:rPr sz="3100" spc="-165" dirty="0"/>
              <a:t>o</a:t>
            </a:r>
            <a:r>
              <a:rPr sz="3100" spc="-20" dirty="0"/>
              <a:t>ta</a:t>
            </a:r>
            <a:r>
              <a:rPr sz="3100" spc="-10" dirty="0"/>
              <a:t>l</a:t>
            </a:r>
            <a:r>
              <a:rPr sz="3100" spc="75" dirty="0"/>
              <a:t> </a:t>
            </a:r>
            <a:r>
              <a:rPr sz="3100" spc="-140" dirty="0"/>
              <a:t>Nu</a:t>
            </a:r>
            <a:r>
              <a:rPr sz="3100" spc="-195" dirty="0"/>
              <a:t>m</a:t>
            </a:r>
            <a:r>
              <a:rPr sz="3100" spc="-45" dirty="0"/>
              <a:t>ber</a:t>
            </a:r>
            <a:r>
              <a:rPr sz="3100" spc="70" dirty="0"/>
              <a:t> </a:t>
            </a:r>
            <a:r>
              <a:rPr sz="3100" spc="-15" dirty="0"/>
              <a:t>of</a:t>
            </a:r>
            <a:r>
              <a:rPr sz="3100" spc="85" dirty="0"/>
              <a:t> </a:t>
            </a:r>
            <a:r>
              <a:rPr sz="3100" spc="-290" dirty="0"/>
              <a:t>S</a:t>
            </a:r>
            <a:r>
              <a:rPr sz="3100" spc="-260" dirty="0"/>
              <a:t>u</a:t>
            </a:r>
            <a:r>
              <a:rPr sz="3100" spc="-190" dirty="0"/>
              <a:t>cc</a:t>
            </a:r>
            <a:r>
              <a:rPr sz="3100" spc="-204" dirty="0"/>
              <a:t>e</a:t>
            </a:r>
            <a:r>
              <a:rPr sz="3100" spc="-155" dirty="0"/>
              <a:t>ss</a:t>
            </a:r>
            <a:r>
              <a:rPr sz="3100" spc="-85" dirty="0"/>
              <a:t>f</a:t>
            </a:r>
            <a:r>
              <a:rPr sz="3100" spc="-15" dirty="0"/>
              <a:t>ul</a:t>
            </a:r>
            <a:r>
              <a:rPr sz="3100" spc="80" dirty="0"/>
              <a:t> </a:t>
            </a:r>
            <a:r>
              <a:rPr sz="3100" spc="-95" dirty="0"/>
              <a:t>an</a:t>
            </a:r>
            <a:r>
              <a:rPr sz="3100" spc="-90" dirty="0"/>
              <a:t>d</a:t>
            </a:r>
            <a:r>
              <a:rPr sz="3100" spc="75" dirty="0"/>
              <a:t> </a:t>
            </a:r>
            <a:r>
              <a:rPr sz="3100" spc="-185" dirty="0"/>
              <a:t>Fa</a:t>
            </a:r>
            <a:r>
              <a:rPr sz="3100" spc="-85" dirty="0"/>
              <a:t>i</a:t>
            </a:r>
            <a:r>
              <a:rPr sz="3100" spc="-15" dirty="0"/>
              <a:t>l</a:t>
            </a:r>
            <a:r>
              <a:rPr sz="3100" spc="-35" dirty="0"/>
              <a:t>u</a:t>
            </a:r>
            <a:r>
              <a:rPr sz="3100" spc="-60" dirty="0"/>
              <a:t>r</a:t>
            </a:r>
            <a:r>
              <a:rPr sz="3100" spc="-90" dirty="0"/>
              <a:t>e</a:t>
            </a:r>
            <a:r>
              <a:rPr sz="3100" spc="150" dirty="0"/>
              <a:t> </a:t>
            </a:r>
            <a:r>
              <a:rPr sz="3100" spc="-114" dirty="0"/>
              <a:t>Miss</a:t>
            </a:r>
            <a:r>
              <a:rPr sz="3100" spc="-65" dirty="0"/>
              <a:t>i</a:t>
            </a:r>
            <a:r>
              <a:rPr sz="3100" spc="-55" dirty="0"/>
              <a:t>on</a:t>
            </a:r>
            <a:r>
              <a:rPr sz="3100" spc="114" dirty="0"/>
              <a:t> </a:t>
            </a:r>
            <a:r>
              <a:rPr sz="3100" spc="-200" dirty="0"/>
              <a:t>O</a:t>
            </a:r>
            <a:r>
              <a:rPr sz="3100" spc="-155" dirty="0"/>
              <a:t>u</a:t>
            </a:r>
            <a:r>
              <a:rPr sz="3100" spc="-90" dirty="0"/>
              <a:t>tcom</a:t>
            </a:r>
            <a:r>
              <a:rPr sz="3100" spc="-80" dirty="0"/>
              <a:t>e</a:t>
            </a:r>
            <a:r>
              <a:rPr sz="3100" spc="-204" dirty="0"/>
              <a:t>s</a:t>
            </a:r>
            <a:endParaRPr sz="3100"/>
          </a:p>
        </p:txBody>
      </p:sp>
      <p:pic>
        <p:nvPicPr>
          <p:cNvPr id="8" name="Picture 7">
            <a:extLst>
              <a:ext uri="{FF2B5EF4-FFF2-40B4-BE49-F238E27FC236}">
                <a16:creationId xmlns:a16="http://schemas.microsoft.com/office/drawing/2014/main" id="{93014927-74B4-4B11-A3F2-0AF75B6117A9}"/>
              </a:ext>
            </a:extLst>
          </p:cNvPr>
          <p:cNvPicPr>
            <a:picLocks noChangeAspect="1"/>
          </p:cNvPicPr>
          <p:nvPr/>
        </p:nvPicPr>
        <p:blipFill>
          <a:blip r:embed="rId3"/>
          <a:stretch>
            <a:fillRect/>
          </a:stretch>
        </p:blipFill>
        <p:spPr>
          <a:xfrm>
            <a:off x="1550934" y="2396832"/>
            <a:ext cx="8106906" cy="189574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94" y="1732924"/>
            <a:ext cx="6984365" cy="338554"/>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200" b="0" i="0" u="none" strike="noStrike" kern="1200" cap="none" spc="-160" normalizeH="0" baseline="0" noProof="0" dirty="0">
                <a:ln>
                  <a:noFill/>
                </a:ln>
                <a:solidFill>
                  <a:srgbClr val="292929"/>
                </a:solidFill>
                <a:effectLst/>
                <a:uLnTx/>
                <a:uFillTx/>
                <a:latin typeface="Abadi" panose="020B0604020104020204" pitchFamily="34" charset="0"/>
                <a:cs typeface="Arial"/>
              </a:rPr>
              <a:t>B</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ste</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r</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wh</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ch</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130"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v</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ar</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r</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ed</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14" normalizeH="0" baseline="0" noProof="0" dirty="0">
                <a:ln>
                  <a:noFill/>
                </a:ln>
                <a:solidFill>
                  <a:srgbClr val="292929"/>
                </a:solidFill>
                <a:effectLst/>
                <a:uLnTx/>
                <a:uFillTx/>
                <a:latin typeface="Abadi" panose="020B0604020104020204" pitchFamily="34" charset="0"/>
                <a:cs typeface="Arial"/>
              </a:rPr>
              <a:t>max</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mum</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pay</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90" normalizeH="0" baseline="0" noProof="0" dirty="0">
                <a:ln>
                  <a:noFill/>
                </a:ln>
                <a:solidFill>
                  <a:srgbClr val="292929"/>
                </a:solidFill>
                <a:effectLst/>
                <a:uLnTx/>
                <a:uFillTx/>
                <a:latin typeface="Abadi" panose="020B0604020104020204" pitchFamily="34" charset="0"/>
                <a:cs typeface="Arial"/>
              </a:rPr>
              <a:t>oa</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mass</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7" name="object 7"/>
          <p:cNvSpPr txBox="1">
            <a:spLocks noGrp="1"/>
          </p:cNvSpPr>
          <p:nvPr>
            <p:ph type="sldNum" sz="quarter" idx="7"/>
          </p:nvPr>
        </p:nvSpPr>
        <p:spPr>
          <a:prstGeom prst="rect">
            <a:avLst/>
          </a:prstGeom>
        </p:spPr>
        <p:txBody>
          <a:bodyPr vert="horz" wrap="square" lIns="0" tIns="0" rIns="0" bIns="0" rtlCol="0">
            <a:spAutoFit/>
          </a:bodyPr>
          <a:lstStyle/>
          <a:p>
            <a:pPr marL="25400" marR="0" lvl="0" indent="0" algn="l" defTabSz="914400" rtl="0" eaLnBrk="1" fontAlgn="auto" latinLnBrk="0" hangingPunct="1">
              <a:lnSpc>
                <a:spcPct val="100000"/>
              </a:lnSpc>
              <a:spcBef>
                <a:spcPts val="0"/>
              </a:spcBef>
              <a:spcAft>
                <a:spcPts val="0"/>
              </a:spcAft>
              <a:buClrTx/>
              <a:buSzTx/>
              <a:buFontTx/>
              <a:buNone/>
              <a:tabLst/>
              <a:defRPr/>
            </a:pPr>
            <a:fld id="{81D60167-4931-47E6-BA6A-407CBD079E47}" type="slidenum">
              <a:rPr kumimoji="0" sz="1600" b="0" i="0" u="none" strike="noStrike" kern="1200" cap="none" spc="70" normalizeH="0" baseline="0" noProof="0" dirty="0">
                <a:ln>
                  <a:noFill/>
                </a:ln>
                <a:solidFill>
                  <a:srgbClr val="1C7CDB"/>
                </a:solidFill>
                <a:effectLst/>
                <a:uLnTx/>
                <a:uFillTx/>
                <a:latin typeface="Arial"/>
                <a:ea typeface="+mn-ea"/>
                <a:cs typeface="Arial"/>
              </a:rPr>
              <a:pPr marL="25400" marR="0" lvl="0" indent="0" algn="l" defTabSz="914400" rtl="0" eaLnBrk="1" fontAlgn="auto" latinLnBrk="0" hangingPunct="1">
                <a:lnSpc>
                  <a:spcPct val="100000"/>
                </a:lnSpc>
                <a:spcBef>
                  <a:spcPts val="0"/>
                </a:spcBef>
                <a:spcAft>
                  <a:spcPts val="0"/>
                </a:spcAft>
                <a:buClrTx/>
                <a:buSzTx/>
                <a:buFontTx/>
                <a:buNone/>
                <a:tabLst/>
                <a:defRPr/>
              </a:pPr>
              <a:t>34</a:t>
            </a:fld>
            <a:endParaRPr kumimoji="0" sz="1600" b="0" i="0" u="none" strike="noStrike" kern="1200" cap="none" spc="70" normalizeH="0" baseline="0" noProof="0" dirty="0">
              <a:ln>
                <a:noFill/>
              </a:ln>
              <a:solidFill>
                <a:srgbClr val="1C7CDB"/>
              </a:solidFill>
              <a:effectLst/>
              <a:uLnTx/>
              <a:uFillTx/>
              <a:latin typeface="Arial"/>
              <a:ea typeface="+mn-ea"/>
              <a:cs typeface="Arial"/>
            </a:endParaRPr>
          </a:p>
        </p:txBody>
      </p:sp>
      <p:sp>
        <p:nvSpPr>
          <p:cNvPr id="3" name="object 3"/>
          <p:cNvSpPr txBox="1"/>
          <p:nvPr/>
        </p:nvSpPr>
        <p:spPr>
          <a:xfrm>
            <a:off x="848994" y="5220882"/>
            <a:ext cx="8665845" cy="923330"/>
          </a:xfrm>
          <a:prstGeom prst="rect">
            <a:avLst/>
          </a:prstGeom>
        </p:spPr>
        <p:txBody>
          <a:bodyPr vert="horz" wrap="square" lIns="0" tIns="0" rIns="0" bIns="0" rtlCol="0">
            <a:spAutoFit/>
          </a:bodyPr>
          <a:lstStyle/>
          <a:p>
            <a:pPr marL="241300" marR="5080" lvl="0" indent="-228600" algn="l" defTabSz="914400" rtl="0" eaLnBrk="1" fontAlgn="auto" latinLnBrk="0" hangingPunct="1">
              <a:lnSpc>
                <a:spcPts val="2380"/>
              </a:lnSpc>
              <a:spcBef>
                <a:spcPts val="0"/>
              </a:spcBef>
              <a:spcAft>
                <a:spcPts val="0"/>
              </a:spcAft>
              <a:buClr>
                <a:srgbClr val="292929"/>
              </a:buClr>
              <a:buSzTx/>
              <a:buFont typeface="Arial"/>
              <a:buChar char="•"/>
              <a:tabLst>
                <a:tab pos="241300" algn="l"/>
              </a:tabLst>
              <a:defRPr/>
            </a:pPr>
            <a:r>
              <a:rPr kumimoji="0" lang="en-IN" sz="2200" b="0" i="0" u="none" strike="noStrike" kern="1200" cap="none" spc="-165" normalizeH="0" baseline="0" noProof="0" dirty="0">
                <a:ln>
                  <a:noFill/>
                </a:ln>
                <a:solidFill>
                  <a:srgbClr val="292929"/>
                </a:solidFill>
                <a:effectLst/>
                <a:uLnTx/>
                <a:uFillTx/>
                <a:latin typeface="Abadi" panose="020B0604020104020204" pitchFamily="34" charset="0"/>
                <a:cs typeface="Arial"/>
              </a:rPr>
              <a:t>These booster versions are very similar and  all are of the F9 B5 B10xx.x variety.</a:t>
            </a:r>
          </a:p>
          <a:p>
            <a:pPr marL="241300" marR="5080" lvl="0" indent="-228600" algn="l" defTabSz="914400" rtl="0" eaLnBrk="1" fontAlgn="auto" latinLnBrk="0" hangingPunct="1">
              <a:lnSpc>
                <a:spcPts val="2380"/>
              </a:lnSpc>
              <a:spcBef>
                <a:spcPts val="0"/>
              </a:spcBef>
              <a:spcAft>
                <a:spcPts val="0"/>
              </a:spcAft>
              <a:buClr>
                <a:srgbClr val="292929"/>
              </a:buClr>
              <a:buSzTx/>
              <a:buFont typeface="Arial"/>
              <a:buChar char="•"/>
              <a:tabLst>
                <a:tab pos="241300" algn="l"/>
              </a:tabLst>
              <a:defRPr/>
            </a:pPr>
            <a:endParaRPr kumimoji="0" lang="en-IN" sz="2200" b="0" i="0" u="none" strike="noStrike" kern="1200" cap="none" spc="-165" normalizeH="0" baseline="0" noProof="0" dirty="0">
              <a:ln>
                <a:noFill/>
              </a:ln>
              <a:solidFill>
                <a:srgbClr val="292929"/>
              </a:solidFill>
              <a:effectLst/>
              <a:uLnTx/>
              <a:uFillTx/>
              <a:latin typeface="Abadi" panose="020B0604020104020204" pitchFamily="34" charset="0"/>
              <a:cs typeface="Arial"/>
            </a:endParaRPr>
          </a:p>
          <a:p>
            <a:pPr marL="241300" marR="5080" lvl="0" indent="-228600" algn="l" defTabSz="914400" rtl="0" eaLnBrk="1" fontAlgn="auto" latinLnBrk="0" hangingPunct="1">
              <a:lnSpc>
                <a:spcPts val="2380"/>
              </a:lnSpc>
              <a:spcBef>
                <a:spcPts val="0"/>
              </a:spcBef>
              <a:spcAft>
                <a:spcPts val="0"/>
              </a:spcAft>
              <a:buClr>
                <a:srgbClr val="292929"/>
              </a:buClr>
              <a:buSzTx/>
              <a:buFont typeface="Arial"/>
              <a:buChar char="•"/>
              <a:tabLst>
                <a:tab pos="241300" algn="l"/>
              </a:tabLst>
              <a:defRPr/>
            </a:pPr>
            <a:r>
              <a:rPr kumimoji="0" lang="en-IN" sz="2200" b="0" i="0" u="none" strike="noStrike" kern="1200" cap="none" spc="-165" normalizeH="0" baseline="0" noProof="0" dirty="0">
                <a:ln>
                  <a:noFill/>
                </a:ln>
                <a:solidFill>
                  <a:srgbClr val="292929"/>
                </a:solidFill>
                <a:effectLst/>
                <a:uLnTx/>
                <a:uFillTx/>
                <a:latin typeface="Abadi" panose="020B0604020104020204" pitchFamily="34" charset="0"/>
                <a:cs typeface="Arial"/>
              </a:rPr>
              <a:t>This likely indicates payload mass correlates with the booster version that is used.</a:t>
            </a:r>
          </a:p>
        </p:txBody>
      </p:sp>
      <p:sp>
        <p:nvSpPr>
          <p:cNvPr id="4" name="object 4"/>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80" dirty="0"/>
              <a:t>Booste</a:t>
            </a:r>
            <a:r>
              <a:rPr spc="-40" dirty="0"/>
              <a:t>r</a:t>
            </a:r>
            <a:r>
              <a:rPr spc="-245" dirty="0"/>
              <a:t>s</a:t>
            </a:r>
            <a:r>
              <a:rPr spc="70" dirty="0"/>
              <a:t> </a:t>
            </a:r>
            <a:r>
              <a:rPr spc="-285" dirty="0"/>
              <a:t>Ca</a:t>
            </a:r>
            <a:r>
              <a:rPr spc="-145" dirty="0"/>
              <a:t>r</a:t>
            </a:r>
            <a:r>
              <a:rPr spc="-35" dirty="0"/>
              <a:t>rie</a:t>
            </a:r>
            <a:r>
              <a:rPr spc="-45" dirty="0"/>
              <a:t>d</a:t>
            </a:r>
            <a:r>
              <a:rPr spc="75" dirty="0"/>
              <a:t> </a:t>
            </a:r>
            <a:r>
              <a:rPr spc="-235" dirty="0"/>
              <a:t>M</a:t>
            </a:r>
            <a:r>
              <a:rPr spc="-135" dirty="0"/>
              <a:t>axi</a:t>
            </a:r>
            <a:r>
              <a:rPr spc="-265" dirty="0"/>
              <a:t>m</a:t>
            </a:r>
            <a:r>
              <a:rPr spc="-155" dirty="0"/>
              <a:t>um</a:t>
            </a:r>
            <a:r>
              <a:rPr spc="105" dirty="0"/>
              <a:t> </a:t>
            </a:r>
            <a:r>
              <a:rPr spc="-295" dirty="0"/>
              <a:t>Pa</a:t>
            </a:r>
            <a:r>
              <a:rPr spc="-235" dirty="0"/>
              <a:t>y</a:t>
            </a:r>
            <a:r>
              <a:rPr spc="-60" dirty="0"/>
              <a:t>load</a:t>
            </a:r>
          </a:p>
        </p:txBody>
      </p:sp>
      <p:pic>
        <p:nvPicPr>
          <p:cNvPr id="9" name="Picture 8">
            <a:extLst>
              <a:ext uri="{FF2B5EF4-FFF2-40B4-BE49-F238E27FC236}">
                <a16:creationId xmlns:a16="http://schemas.microsoft.com/office/drawing/2014/main" id="{DD063526-7030-42DF-90D9-CF1529ADC201}"/>
              </a:ext>
            </a:extLst>
          </p:cNvPr>
          <p:cNvPicPr>
            <a:picLocks noChangeAspect="1"/>
          </p:cNvPicPr>
          <p:nvPr/>
        </p:nvPicPr>
        <p:blipFill>
          <a:blip r:embed="rId3"/>
          <a:stretch>
            <a:fillRect/>
          </a:stretch>
        </p:blipFill>
        <p:spPr>
          <a:xfrm>
            <a:off x="1537252" y="2224111"/>
            <a:ext cx="7068724" cy="2844138"/>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94" y="1894879"/>
            <a:ext cx="9518650" cy="677108"/>
          </a:xfrm>
          <a:prstGeom prst="rect">
            <a:avLst/>
          </a:prstGeom>
        </p:spPr>
        <p:txBody>
          <a:bodyPr vert="horz" wrap="square" lIns="0" tIns="0" rIns="0" bIns="0" rtlCol="0">
            <a:spAutoFit/>
          </a:bodyPr>
          <a:lstStyle/>
          <a:p>
            <a:pPr marL="241300" marR="508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200" b="0" i="0" u="none" strike="noStrike" kern="1200" cap="none" spc="-200" normalizeH="0" baseline="0" noProof="0" dirty="0">
                <a:ln>
                  <a:noFill/>
                </a:ln>
                <a:solidFill>
                  <a:srgbClr val="292929"/>
                </a:solidFill>
                <a:effectLst/>
                <a:uLnTx/>
                <a:uFillTx/>
                <a:latin typeface="Abadi" panose="020B0604020104020204" pitchFamily="34" charset="0"/>
                <a:cs typeface="Arial"/>
              </a:rPr>
              <a:t>F</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ai</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ed</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la</a:t>
            </a: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di</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g</a:t>
            </a:r>
            <a:r>
              <a:rPr kumimoji="0" sz="2200" b="0" i="0" u="none" strike="noStrike" kern="1200" cap="none" spc="7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utco</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me</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dr</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ne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ip</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he</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r</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b</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oo</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er</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ve</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r</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sions,</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an</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au</a:t>
            </a: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nch</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7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50" normalizeH="0" baseline="0" noProof="0" dirty="0">
                <a:ln>
                  <a:noFill/>
                </a:ln>
                <a:solidFill>
                  <a:srgbClr val="292929"/>
                </a:solidFill>
                <a:effectLst/>
                <a:uLnTx/>
                <a:uFillTx/>
                <a:latin typeface="Abadi" panose="020B0604020104020204" pitchFamily="34" charset="0"/>
                <a:cs typeface="Arial"/>
              </a:rPr>
              <a:t>ame</a:t>
            </a:r>
            <a:r>
              <a:rPr kumimoji="0" sz="2200" b="0" i="0" u="none" strike="noStrike" kern="1200" cap="none" spc="-11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Arial"/>
              </a:rPr>
              <a:t>for</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10" normalizeH="0" baseline="0" noProof="0" dirty="0">
                <a:ln>
                  <a:noFill/>
                </a:ln>
                <a:solidFill>
                  <a:srgbClr val="292929"/>
                </a:solidFill>
                <a:effectLst/>
                <a:uLnTx/>
                <a:uFillTx/>
                <a:latin typeface="Abadi" panose="020B0604020104020204" pitchFamily="34" charset="0"/>
                <a:cs typeface="Arial"/>
              </a:rPr>
              <a:t>y</a:t>
            </a: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ear</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201</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5</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25400" marR="0" lvl="0" indent="0" algn="l" defTabSz="914400" rtl="0" eaLnBrk="1" fontAlgn="auto" latinLnBrk="0" hangingPunct="1">
              <a:lnSpc>
                <a:spcPct val="100000"/>
              </a:lnSpc>
              <a:spcBef>
                <a:spcPts val="0"/>
              </a:spcBef>
              <a:spcAft>
                <a:spcPts val="0"/>
              </a:spcAft>
              <a:buClrTx/>
              <a:buSzTx/>
              <a:buFontTx/>
              <a:buNone/>
              <a:tabLst/>
              <a:defRPr/>
            </a:pPr>
            <a:fld id="{81D60167-4931-47E6-BA6A-407CBD079E47}" type="slidenum">
              <a:rPr kumimoji="0" sz="1600" b="0" i="0" u="none" strike="noStrike" kern="1200" cap="none" spc="70" normalizeH="0" baseline="0" noProof="0" dirty="0">
                <a:ln>
                  <a:noFill/>
                </a:ln>
                <a:solidFill>
                  <a:srgbClr val="1C7CDB"/>
                </a:solidFill>
                <a:effectLst/>
                <a:uLnTx/>
                <a:uFillTx/>
                <a:latin typeface="Arial"/>
                <a:ea typeface="+mn-ea"/>
                <a:cs typeface="Arial"/>
              </a:rPr>
              <a:pPr marL="25400" marR="0" lvl="0" indent="0" algn="l" defTabSz="914400" rtl="0" eaLnBrk="1" fontAlgn="auto" latinLnBrk="0" hangingPunct="1">
                <a:lnSpc>
                  <a:spcPct val="100000"/>
                </a:lnSpc>
                <a:spcBef>
                  <a:spcPts val="0"/>
                </a:spcBef>
                <a:spcAft>
                  <a:spcPts val="0"/>
                </a:spcAft>
                <a:buClrTx/>
                <a:buSzTx/>
                <a:buFontTx/>
                <a:buNone/>
                <a:tabLst/>
                <a:defRPr/>
              </a:pPr>
              <a:t>35</a:t>
            </a:fld>
            <a:endParaRPr kumimoji="0" sz="1600" b="0" i="0" u="none" strike="noStrike" kern="1200" cap="none" spc="70" normalizeH="0" baseline="0" noProof="0" dirty="0">
              <a:ln>
                <a:noFill/>
              </a:ln>
              <a:solidFill>
                <a:srgbClr val="1C7CDB"/>
              </a:solidFill>
              <a:effectLst/>
              <a:uLnTx/>
              <a:uFillTx/>
              <a:latin typeface="Arial"/>
              <a:ea typeface="+mn-ea"/>
              <a:cs typeface="Arial"/>
            </a:endParaRPr>
          </a:p>
        </p:txBody>
      </p:sp>
      <p:sp>
        <p:nvSpPr>
          <p:cNvPr id="3" name="object 3"/>
          <p:cNvSpPr txBox="1"/>
          <p:nvPr/>
        </p:nvSpPr>
        <p:spPr>
          <a:xfrm>
            <a:off x="848994" y="5309782"/>
            <a:ext cx="5528945" cy="338554"/>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200" b="0" i="0" u="none" strike="noStrike" kern="1200" cap="none" spc="-165"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60"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e</a:t>
            </a:r>
            <a:r>
              <a:rPr kumimoji="0" lang="en-IN" sz="2200" b="0" i="0" u="none" strike="noStrike" kern="1200" cap="none" spc="-135" normalizeH="0" baseline="0" noProof="0" dirty="0">
                <a:ln>
                  <a:noFill/>
                </a:ln>
                <a:solidFill>
                  <a:srgbClr val="292929"/>
                </a:solidFill>
                <a:effectLst/>
                <a:uLnTx/>
                <a:uFillTx/>
                <a:latin typeface="Abadi" panose="020B0604020104020204" pitchFamily="34" charset="0"/>
                <a:cs typeface="Arial"/>
              </a:rPr>
              <a:t>re</a:t>
            </a:r>
            <a:r>
              <a:rPr lang="en-IN" sz="2200" spc="50" dirty="0">
                <a:solidFill>
                  <a:srgbClr val="292929"/>
                </a:solidFill>
                <a:latin typeface="Abadi" panose="020B0604020104020204" pitchFamily="34" charset="0"/>
                <a:cs typeface="Arial"/>
              </a:rPr>
              <a:t> were</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on</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y</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w</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occ</a:t>
            </a:r>
            <a:r>
              <a:rPr kumimoji="0" sz="2200" b="0" i="0" u="none" strike="noStrike" kern="1200" cap="none" spc="-110"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90" normalizeH="0" baseline="0" noProof="0" dirty="0">
                <a:ln>
                  <a:noFill/>
                </a:ln>
                <a:solidFill>
                  <a:srgbClr val="292929"/>
                </a:solidFill>
                <a:effectLst/>
                <a:uLnTx/>
                <a:uFillTx/>
                <a:latin typeface="Abadi" panose="020B0604020104020204" pitchFamily="34" charset="0"/>
                <a:cs typeface="Arial"/>
              </a:rPr>
              <a:t>rrence</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10" normalizeH="0" baseline="0" noProof="0" dirty="0">
                <a:ln>
                  <a:noFill/>
                </a:ln>
                <a:solidFill>
                  <a:srgbClr val="292929"/>
                </a:solidFill>
                <a:effectLst/>
                <a:uLnTx/>
                <a:uFillTx/>
                <a:latin typeface="Abadi" panose="020B0604020104020204" pitchFamily="34" charset="0"/>
                <a:cs typeface="Arial"/>
              </a:rPr>
              <a:t>.</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4" name="object 4"/>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60" dirty="0"/>
              <a:t>2015</a:t>
            </a:r>
            <a:r>
              <a:rPr spc="80" dirty="0"/>
              <a:t> </a:t>
            </a:r>
            <a:r>
              <a:rPr spc="-165" dirty="0"/>
              <a:t>Lau</a:t>
            </a:r>
            <a:r>
              <a:rPr spc="-185" dirty="0"/>
              <a:t>n</a:t>
            </a:r>
            <a:r>
              <a:rPr spc="-180" dirty="0"/>
              <a:t>ch</a:t>
            </a:r>
            <a:r>
              <a:rPr spc="90" dirty="0"/>
              <a:t> </a:t>
            </a:r>
            <a:r>
              <a:rPr spc="-185" dirty="0"/>
              <a:t>Records</a:t>
            </a:r>
          </a:p>
        </p:txBody>
      </p:sp>
      <p:pic>
        <p:nvPicPr>
          <p:cNvPr id="8" name="Picture 7">
            <a:extLst>
              <a:ext uri="{FF2B5EF4-FFF2-40B4-BE49-F238E27FC236}">
                <a16:creationId xmlns:a16="http://schemas.microsoft.com/office/drawing/2014/main" id="{76FB119E-260A-4961-8685-E9E13D508105}"/>
              </a:ext>
            </a:extLst>
          </p:cNvPr>
          <p:cNvPicPr>
            <a:picLocks noChangeAspect="1"/>
          </p:cNvPicPr>
          <p:nvPr/>
        </p:nvPicPr>
        <p:blipFill>
          <a:blip r:embed="rId3"/>
          <a:stretch>
            <a:fillRect/>
          </a:stretch>
        </p:blipFill>
        <p:spPr>
          <a:xfrm>
            <a:off x="1049970" y="2964021"/>
            <a:ext cx="9116697" cy="1924319"/>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94" y="1602521"/>
            <a:ext cx="9229090" cy="677108"/>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200" b="0" i="0" u="none" strike="noStrike" kern="1200" cap="none" spc="-190" normalizeH="0" baseline="0" noProof="0" dirty="0">
                <a:ln>
                  <a:noFill/>
                </a:ln>
                <a:solidFill>
                  <a:srgbClr val="292929"/>
                </a:solidFill>
                <a:effectLst/>
                <a:uLnTx/>
                <a:uFillTx/>
                <a:latin typeface="Abadi" panose="020B0604020104020204" pitchFamily="34" charset="0"/>
                <a:cs typeface="Arial"/>
              </a:rPr>
              <a:t>Ra</a:t>
            </a:r>
            <a:r>
              <a:rPr kumimoji="0" sz="2200" b="0" i="0" u="none" strike="noStrike" kern="1200" cap="none" spc="-17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5" normalizeH="0" baseline="0" noProof="0" dirty="0">
                <a:ln>
                  <a:noFill/>
                </a:ln>
                <a:solidFill>
                  <a:srgbClr val="292929"/>
                </a:solidFill>
                <a:effectLst/>
                <a:uLnTx/>
                <a:uFillTx/>
                <a:latin typeface="Abadi" panose="020B0604020104020204" pitchFamily="34" charset="0"/>
                <a:cs typeface="Arial"/>
              </a:rPr>
              <a:t>k</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g</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of</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114"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120"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g</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comes</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bet</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wee</a:t>
            </a:r>
            <a:r>
              <a:rPr kumimoji="0" sz="2200" b="0" i="0" u="none" strike="noStrike" kern="1200" cap="none" spc="-90"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th</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date</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201</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0</a:t>
            </a:r>
            <a:r>
              <a:rPr kumimoji="0" sz="2200" b="0" i="0" u="none" strike="noStrike" kern="1200" cap="none" spc="5" normalizeH="0" baseline="0" noProof="0" dirty="0">
                <a:ln>
                  <a:noFill/>
                </a:ln>
                <a:solidFill>
                  <a:srgbClr val="292929"/>
                </a:solidFill>
                <a:effectLst/>
                <a:uLnTx/>
                <a:uFillTx/>
                <a:latin typeface="Abadi" panose="020B0604020104020204" pitchFamily="34" charset="0"/>
                <a:cs typeface="Arial"/>
              </a:rPr>
              <a:t>-</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0</a:t>
            </a: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6</a:t>
            </a:r>
            <a:r>
              <a:rPr kumimoji="0" sz="2200" b="0" i="0" u="none" strike="noStrike" kern="1200" cap="none" spc="5" normalizeH="0" baseline="0" noProof="0" dirty="0">
                <a:ln>
                  <a:noFill/>
                </a:ln>
                <a:solidFill>
                  <a:srgbClr val="292929"/>
                </a:solidFill>
                <a:effectLst/>
                <a:uLnTx/>
                <a:uFillTx/>
                <a:latin typeface="Abadi" panose="020B0604020104020204" pitchFamily="34" charset="0"/>
                <a:cs typeface="Arial"/>
              </a:rPr>
              <a:t>-</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0</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4</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14"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120"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2</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01</a:t>
            </a:r>
            <a:r>
              <a:rPr kumimoji="0" sz="2200" b="0" i="0" u="none" strike="noStrike" kern="1200" cap="none" spc="90" normalizeH="0" baseline="0" noProof="0" dirty="0">
                <a:ln>
                  <a:noFill/>
                </a:ln>
                <a:solidFill>
                  <a:srgbClr val="292929"/>
                </a:solidFill>
                <a:effectLst/>
                <a:uLnTx/>
                <a:uFillTx/>
                <a:latin typeface="Abadi" panose="020B0604020104020204" pitchFamily="34" charset="0"/>
                <a:cs typeface="Arial"/>
              </a:rPr>
              <a:t>7</a:t>
            </a: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Arial"/>
              </a:rPr>
              <a:t>-</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241300" marR="0" lvl="0" indent="0" algn="l" defTabSz="914400" rtl="0" eaLnBrk="1" fontAlgn="auto" latinLnBrk="0" hangingPunct="1">
              <a:lnSpc>
                <a:spcPct val="100000"/>
              </a:lnSpc>
              <a:spcBef>
                <a:spcPts val="0"/>
              </a:spcBef>
              <a:spcAft>
                <a:spcPts val="0"/>
              </a:spcAft>
              <a:buClrTx/>
              <a:buSzTx/>
              <a:buFontTx/>
              <a:buNone/>
              <a:tabLst/>
              <a:defRPr/>
            </a:pP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03</a:t>
            </a:r>
            <a:r>
              <a:rPr kumimoji="0" sz="2200" b="0" i="0" u="none" strike="noStrike" kern="1200" cap="none" spc="5" normalizeH="0" baseline="0" noProof="0" dirty="0">
                <a:ln>
                  <a:noFill/>
                </a:ln>
                <a:solidFill>
                  <a:srgbClr val="292929"/>
                </a:solidFill>
                <a:effectLst/>
                <a:uLnTx/>
                <a:uFillTx/>
                <a:latin typeface="Abadi" panose="020B0604020104020204" pitchFamily="34" charset="0"/>
                <a:cs typeface="Arial"/>
              </a:rPr>
              <a:t>-</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20:</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25400" marR="0" lvl="0" indent="0" algn="l" defTabSz="914400" rtl="0" eaLnBrk="1" fontAlgn="auto" latinLnBrk="0" hangingPunct="1">
              <a:lnSpc>
                <a:spcPct val="100000"/>
              </a:lnSpc>
              <a:spcBef>
                <a:spcPts val="0"/>
              </a:spcBef>
              <a:spcAft>
                <a:spcPts val="0"/>
              </a:spcAft>
              <a:buClrTx/>
              <a:buSzTx/>
              <a:buFontTx/>
              <a:buNone/>
              <a:tabLst/>
              <a:defRPr/>
            </a:pPr>
            <a:fld id="{81D60167-4931-47E6-BA6A-407CBD079E47}" type="slidenum">
              <a:rPr kumimoji="0" sz="1600" b="0" i="0" u="none" strike="noStrike" kern="1200" cap="none" spc="70" normalizeH="0" baseline="0" noProof="0" dirty="0">
                <a:ln>
                  <a:noFill/>
                </a:ln>
                <a:solidFill>
                  <a:srgbClr val="1C7CDB"/>
                </a:solidFill>
                <a:effectLst/>
                <a:uLnTx/>
                <a:uFillTx/>
                <a:latin typeface="Arial"/>
                <a:ea typeface="+mn-ea"/>
                <a:cs typeface="Arial"/>
              </a:rPr>
              <a:pPr marL="25400" marR="0" lvl="0" indent="0" algn="l" defTabSz="914400" rtl="0" eaLnBrk="1" fontAlgn="auto" latinLnBrk="0" hangingPunct="1">
                <a:lnSpc>
                  <a:spcPct val="100000"/>
                </a:lnSpc>
                <a:spcBef>
                  <a:spcPts val="0"/>
                </a:spcBef>
                <a:spcAft>
                  <a:spcPts val="0"/>
                </a:spcAft>
                <a:buClrTx/>
                <a:buSzTx/>
                <a:buFontTx/>
                <a:buNone/>
                <a:tabLst/>
                <a:defRPr/>
              </a:pPr>
              <a:t>36</a:t>
            </a:fld>
            <a:endParaRPr kumimoji="0" sz="1600" b="0" i="0" u="none" strike="noStrike" kern="1200" cap="none" spc="70" normalizeH="0" baseline="0" noProof="0" dirty="0">
              <a:ln>
                <a:noFill/>
              </a:ln>
              <a:solidFill>
                <a:srgbClr val="1C7CDB"/>
              </a:solidFill>
              <a:effectLst/>
              <a:uLnTx/>
              <a:uFillTx/>
              <a:latin typeface="Arial"/>
              <a:ea typeface="+mn-ea"/>
              <a:cs typeface="Arial"/>
            </a:endParaRPr>
          </a:p>
        </p:txBody>
      </p:sp>
      <p:sp>
        <p:nvSpPr>
          <p:cNvPr id="3" name="object 3"/>
          <p:cNvSpPr txBox="1"/>
          <p:nvPr/>
        </p:nvSpPr>
        <p:spPr>
          <a:xfrm>
            <a:off x="848994" y="5531143"/>
            <a:ext cx="9494541" cy="1015663"/>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lang="en-IN" sz="2200" b="0" i="0" u="none" strike="noStrike" kern="1200" cap="none" spc="-95" normalizeH="0" baseline="0" noProof="0" dirty="0">
                <a:ln>
                  <a:noFill/>
                </a:ln>
                <a:solidFill>
                  <a:srgbClr val="292929"/>
                </a:solidFill>
                <a:effectLst/>
                <a:uLnTx/>
                <a:uFillTx/>
                <a:latin typeface="Abadi" panose="020B0604020104020204" pitchFamily="34" charset="0"/>
                <a:cs typeface="Gill Sans MT"/>
              </a:rPr>
              <a:t>There are two types of successful landing outcomes: drone ship and ground pad  landings.</a:t>
            </a:r>
          </a:p>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lang="en-IN" sz="2200" b="0" i="0" u="none" strike="noStrike" kern="1200" cap="none" spc="-95" normalizeH="0" baseline="0" noProof="0" dirty="0">
                <a:ln>
                  <a:noFill/>
                </a:ln>
                <a:solidFill>
                  <a:srgbClr val="292929"/>
                </a:solidFill>
                <a:effectLst/>
                <a:uLnTx/>
                <a:uFillTx/>
                <a:latin typeface="Abadi" panose="020B0604020104020204" pitchFamily="34" charset="0"/>
                <a:cs typeface="Gill Sans MT"/>
              </a:rPr>
              <a:t>There were 8 successful landings in total during this time period</a:t>
            </a:r>
          </a:p>
        </p:txBody>
      </p:sp>
      <p:sp>
        <p:nvSpPr>
          <p:cNvPr id="4" name="object 4"/>
          <p:cNvSpPr txBox="1">
            <a:spLocks noGrp="1"/>
          </p:cNvSpPr>
          <p:nvPr>
            <p:ph type="title"/>
          </p:nvPr>
        </p:nvSpPr>
        <p:spPr>
          <a:prstGeom prst="rect">
            <a:avLst/>
          </a:prstGeom>
        </p:spPr>
        <p:txBody>
          <a:bodyPr vert="horz" wrap="square" lIns="0" tIns="54168" rIns="0" bIns="0" rtlCol="0">
            <a:spAutoFit/>
          </a:bodyPr>
          <a:lstStyle/>
          <a:p>
            <a:pPr marL="12700">
              <a:lnSpc>
                <a:spcPct val="100000"/>
              </a:lnSpc>
            </a:pPr>
            <a:r>
              <a:rPr sz="2800" spc="-195" dirty="0"/>
              <a:t>Ran</a:t>
            </a:r>
            <a:r>
              <a:rPr sz="2800" spc="-155" dirty="0"/>
              <a:t>k</a:t>
            </a:r>
            <a:r>
              <a:rPr sz="2800" spc="70" dirty="0"/>
              <a:t> </a:t>
            </a:r>
            <a:r>
              <a:rPr sz="2800" spc="-155" dirty="0"/>
              <a:t>L</a:t>
            </a:r>
            <a:r>
              <a:rPr sz="2800" spc="-70" dirty="0"/>
              <a:t>and</a:t>
            </a:r>
            <a:r>
              <a:rPr sz="2800" spc="-15" dirty="0"/>
              <a:t>i</a:t>
            </a:r>
            <a:r>
              <a:rPr sz="2800" spc="-35" dirty="0"/>
              <a:t>ng</a:t>
            </a:r>
            <a:r>
              <a:rPr sz="2800" spc="75" dirty="0"/>
              <a:t> </a:t>
            </a:r>
            <a:r>
              <a:rPr sz="2800" spc="-100" dirty="0"/>
              <a:t>Out</a:t>
            </a:r>
            <a:r>
              <a:rPr sz="2800" spc="-95" dirty="0"/>
              <a:t>c</a:t>
            </a:r>
            <a:r>
              <a:rPr sz="2800" spc="-80" dirty="0"/>
              <a:t>o</a:t>
            </a:r>
            <a:r>
              <a:rPr sz="2800" spc="-135" dirty="0"/>
              <a:t>m</a:t>
            </a:r>
            <a:r>
              <a:rPr sz="2800" spc="-180" dirty="0"/>
              <a:t>es</a:t>
            </a:r>
            <a:r>
              <a:rPr sz="2800" spc="90" dirty="0"/>
              <a:t> </a:t>
            </a:r>
            <a:r>
              <a:rPr sz="2800" spc="-185" dirty="0"/>
              <a:t>B</a:t>
            </a:r>
            <a:r>
              <a:rPr sz="2800" spc="-95" dirty="0"/>
              <a:t>etween</a:t>
            </a:r>
            <a:r>
              <a:rPr sz="2800" spc="35" dirty="0"/>
              <a:t> </a:t>
            </a:r>
            <a:r>
              <a:rPr sz="2800" spc="125" dirty="0"/>
              <a:t>201</a:t>
            </a:r>
            <a:r>
              <a:rPr sz="2800" spc="150" dirty="0"/>
              <a:t>0</a:t>
            </a:r>
            <a:r>
              <a:rPr sz="2800" spc="5" dirty="0"/>
              <a:t>-</a:t>
            </a:r>
            <a:r>
              <a:rPr sz="2800" spc="125" dirty="0"/>
              <a:t>06</a:t>
            </a:r>
            <a:r>
              <a:rPr sz="2800" spc="-15" dirty="0"/>
              <a:t>-</a:t>
            </a:r>
            <a:r>
              <a:rPr sz="2800" spc="125" dirty="0"/>
              <a:t>0</a:t>
            </a:r>
            <a:r>
              <a:rPr sz="2800" spc="120" dirty="0"/>
              <a:t>4</a:t>
            </a:r>
            <a:r>
              <a:rPr sz="2800" spc="55" dirty="0"/>
              <a:t> </a:t>
            </a:r>
            <a:r>
              <a:rPr sz="2800" spc="-100" dirty="0"/>
              <a:t>an</a:t>
            </a:r>
            <a:r>
              <a:rPr sz="2800" spc="-95" dirty="0"/>
              <a:t>d</a:t>
            </a:r>
            <a:r>
              <a:rPr sz="2800" spc="20" dirty="0"/>
              <a:t> </a:t>
            </a:r>
            <a:r>
              <a:rPr sz="2800" spc="125" dirty="0"/>
              <a:t>201</a:t>
            </a:r>
            <a:r>
              <a:rPr sz="2800" spc="145" dirty="0"/>
              <a:t>7</a:t>
            </a:r>
            <a:r>
              <a:rPr sz="2800" spc="5" dirty="0"/>
              <a:t>-</a:t>
            </a:r>
            <a:r>
              <a:rPr sz="2800" spc="125" dirty="0"/>
              <a:t>0</a:t>
            </a:r>
            <a:r>
              <a:rPr sz="2800" spc="105" dirty="0"/>
              <a:t>3</a:t>
            </a:r>
            <a:r>
              <a:rPr sz="2800" spc="5" dirty="0"/>
              <a:t>-</a:t>
            </a:r>
            <a:r>
              <a:rPr sz="2800" spc="105" dirty="0"/>
              <a:t>20</a:t>
            </a:r>
            <a:endParaRPr sz="2800"/>
          </a:p>
        </p:txBody>
      </p:sp>
      <p:pic>
        <p:nvPicPr>
          <p:cNvPr id="8" name="Picture 7">
            <a:extLst>
              <a:ext uri="{FF2B5EF4-FFF2-40B4-BE49-F238E27FC236}">
                <a16:creationId xmlns:a16="http://schemas.microsoft.com/office/drawing/2014/main" id="{3FCCC950-DB49-47FF-87C6-4836AA2794A4}"/>
              </a:ext>
            </a:extLst>
          </p:cNvPr>
          <p:cNvPicPr>
            <a:picLocks noChangeAspect="1"/>
          </p:cNvPicPr>
          <p:nvPr/>
        </p:nvPicPr>
        <p:blipFill>
          <a:blip r:embed="rId3"/>
          <a:stretch>
            <a:fillRect/>
          </a:stretch>
        </p:blipFill>
        <p:spPr>
          <a:xfrm>
            <a:off x="1569375" y="2352286"/>
            <a:ext cx="6738883" cy="3093650"/>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112245" y="6125270"/>
            <a:ext cx="269240" cy="229235"/>
          </a:xfrm>
          <a:prstGeom prst="rect">
            <a:avLst/>
          </a:prstGeom>
        </p:spPr>
        <p:txBody>
          <a:bodyPr vert="horz" wrap="square" lIns="0" tIns="0" rIns="0" bIns="0" rtlCol="0">
            <a:spAutoFit/>
          </a:bodyPr>
          <a:lstStyle/>
          <a:p>
            <a:pPr marL="12700" marR="0" lvl="0" indent="0" algn="l" defTabSz="914400" rtl="0" eaLnBrk="1" fontAlgn="auto" latinLnBrk="0" hangingPunct="1">
              <a:lnSpc>
                <a:spcPct val="100000"/>
              </a:lnSpc>
              <a:spcBef>
                <a:spcPts val="0"/>
              </a:spcBef>
              <a:spcAft>
                <a:spcPts val="0"/>
              </a:spcAft>
              <a:buClrTx/>
              <a:buSzTx/>
              <a:buFontTx/>
              <a:buNone/>
              <a:tabLst/>
              <a:defRPr/>
            </a:pPr>
            <a:r>
              <a:rPr kumimoji="0" sz="1600" b="0" i="0" u="none" strike="noStrike" kern="1200" cap="none" spc="60" normalizeH="0" baseline="0" noProof="0" dirty="0">
                <a:ln>
                  <a:noFill/>
                </a:ln>
                <a:solidFill>
                  <a:srgbClr val="1C7CDB"/>
                </a:solidFill>
                <a:effectLst/>
                <a:uLnTx/>
                <a:uFillTx/>
                <a:latin typeface="Arial"/>
                <a:ea typeface="+mn-ea"/>
                <a:cs typeface="Arial"/>
              </a:rPr>
              <a:t>38</a:t>
            </a:r>
            <a:endParaRPr kumimoji="0" sz="1600" b="0" i="0" u="none" strike="noStrike" kern="1200" cap="none" spc="0" normalizeH="0" baseline="0" noProof="0">
              <a:ln>
                <a:noFill/>
              </a:ln>
              <a:solidFill>
                <a:prstClr val="black"/>
              </a:solidFill>
              <a:effectLst/>
              <a:uLnTx/>
              <a:uFillTx/>
              <a:latin typeface="Arial"/>
              <a:ea typeface="+mn-ea"/>
              <a:cs typeface="Arial"/>
            </a:endParaRPr>
          </a:p>
        </p:txBody>
      </p:sp>
      <p:sp>
        <p:nvSpPr>
          <p:cNvPr id="3" name="object 3"/>
          <p:cNvSpPr txBox="1"/>
          <p:nvPr/>
        </p:nvSpPr>
        <p:spPr>
          <a:xfrm>
            <a:off x="848994" y="5713075"/>
            <a:ext cx="9112886" cy="564257"/>
          </a:xfrm>
          <a:prstGeom prst="rect">
            <a:avLst/>
          </a:prstGeom>
        </p:spPr>
        <p:txBody>
          <a:bodyPr vert="horz" wrap="square" lIns="0" tIns="0" rIns="0" bIns="0" rtlCol="0">
            <a:spAutoFit/>
          </a:bodyPr>
          <a:lstStyle/>
          <a:p>
            <a:pPr marL="241300" marR="0" lvl="0" indent="-228600" algn="l" defTabSz="914400" rtl="0" eaLnBrk="1" fontAlgn="auto" latinLnBrk="0" hangingPunct="1">
              <a:lnSpc>
                <a:spcPts val="2160"/>
              </a:lnSpc>
              <a:spcBef>
                <a:spcPts val="0"/>
              </a:spcBef>
              <a:spcAft>
                <a:spcPts val="0"/>
              </a:spcAft>
              <a:buClr>
                <a:srgbClr val="292929"/>
              </a:buClr>
              <a:buSzTx/>
              <a:buFont typeface="Arial"/>
              <a:buChar char="•"/>
              <a:tabLst>
                <a:tab pos="241300" algn="l"/>
              </a:tabLst>
              <a:defRPr/>
            </a:pPr>
            <a:r>
              <a:rPr kumimoji="0" sz="2000" b="0" i="0" u="none" strike="noStrike" kern="1200" cap="none" spc="-90" normalizeH="0" baseline="0" noProof="0" dirty="0">
                <a:ln>
                  <a:noFill/>
                </a:ln>
                <a:solidFill>
                  <a:srgbClr val="292929"/>
                </a:solidFill>
                <a:effectLst/>
                <a:uLnTx/>
                <a:uFillTx/>
                <a:latin typeface="Abadi" panose="020B0604020104020204" pitchFamily="34" charset="0"/>
                <a:cs typeface="Arial"/>
              </a:rPr>
              <a:t>Lau</a:t>
            </a:r>
            <a:r>
              <a:rPr kumimoji="0" sz="2000" b="0" i="0" u="none" strike="noStrike" kern="1200" cap="none" spc="-105" normalizeH="0" baseline="0" noProof="0" dirty="0">
                <a:ln>
                  <a:noFill/>
                </a:ln>
                <a:solidFill>
                  <a:srgbClr val="292929"/>
                </a:solidFill>
                <a:effectLst/>
                <a:uLnTx/>
                <a:uFillTx/>
                <a:latin typeface="Abadi" panose="020B0604020104020204" pitchFamily="34" charset="0"/>
                <a:cs typeface="Arial"/>
              </a:rPr>
              <a:t>n</a:t>
            </a:r>
            <a:r>
              <a:rPr kumimoji="0" sz="2000" b="0" i="0" u="none" strike="noStrike" kern="1200" cap="none" spc="-95" normalizeH="0" baseline="0" noProof="0" dirty="0">
                <a:ln>
                  <a:noFill/>
                </a:ln>
                <a:solidFill>
                  <a:srgbClr val="292929"/>
                </a:solidFill>
                <a:effectLst/>
                <a:uLnTx/>
                <a:uFillTx/>
                <a:latin typeface="Abadi" panose="020B0604020104020204" pitchFamily="34" charset="0"/>
                <a:cs typeface="Arial"/>
              </a:rPr>
              <a:t>ch</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0" normalizeH="0" baseline="0" noProof="0" dirty="0">
                <a:ln>
                  <a:noFill/>
                </a:ln>
                <a:solidFill>
                  <a:srgbClr val="292929"/>
                </a:solidFill>
                <a:effectLst/>
                <a:uLnTx/>
                <a:uFillTx/>
                <a:latin typeface="Abadi" panose="020B0604020104020204" pitchFamily="34" charset="0"/>
                <a:cs typeface="Arial"/>
              </a:rPr>
              <a:t>si</a:t>
            </a:r>
            <a:r>
              <a:rPr kumimoji="0" sz="2000" b="0" i="0" u="none" strike="noStrike" kern="1200" cap="none" spc="-15" normalizeH="0" baseline="0" noProof="0" dirty="0">
                <a:ln>
                  <a:noFill/>
                </a:ln>
                <a:solidFill>
                  <a:srgbClr val="292929"/>
                </a:solidFill>
                <a:effectLst/>
                <a:uLnTx/>
                <a:uFillTx/>
                <a:latin typeface="Abadi" panose="020B0604020104020204" pitchFamily="34" charset="0"/>
                <a:cs typeface="Arial"/>
              </a:rPr>
              <a:t>t</a:t>
            </a:r>
            <a:r>
              <a:rPr kumimoji="0" sz="2000" b="0" i="0" u="none" strike="noStrike" kern="1200" cap="none" spc="-130" normalizeH="0" baseline="0" noProof="0" dirty="0">
                <a:ln>
                  <a:noFill/>
                </a:ln>
                <a:solidFill>
                  <a:srgbClr val="292929"/>
                </a:solidFill>
                <a:effectLst/>
                <a:uLnTx/>
                <a:uFillTx/>
                <a:latin typeface="Abadi" panose="020B0604020104020204" pitchFamily="34" charset="0"/>
                <a:cs typeface="Arial"/>
              </a:rPr>
              <a:t>es</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85" normalizeH="0" baseline="0" noProof="0" dirty="0">
                <a:ln>
                  <a:noFill/>
                </a:ln>
                <a:solidFill>
                  <a:srgbClr val="292929"/>
                </a:solidFill>
                <a:effectLst/>
                <a:uLnTx/>
                <a:uFillTx/>
                <a:latin typeface="Abadi" panose="020B0604020104020204" pitchFamily="34" charset="0"/>
                <a:cs typeface="Arial"/>
              </a:rPr>
              <a:t>a</a:t>
            </a:r>
            <a:r>
              <a:rPr kumimoji="0" sz="2000" b="0" i="0" u="none" strike="noStrike" kern="1200" cap="none" spc="-65" normalizeH="0" baseline="0" noProof="0" dirty="0">
                <a:ln>
                  <a:noFill/>
                </a:ln>
                <a:solidFill>
                  <a:srgbClr val="292929"/>
                </a:solidFill>
                <a:effectLst/>
                <a:uLnTx/>
                <a:uFillTx/>
                <a:latin typeface="Abadi" panose="020B0604020104020204" pitchFamily="34" charset="0"/>
                <a:cs typeface="Arial"/>
              </a:rPr>
              <a:t>r</a:t>
            </a:r>
            <a:r>
              <a:rPr kumimoji="0" sz="2000" b="0" i="0" u="none" strike="noStrike" kern="1200" cap="none" spc="-114" normalizeH="0" baseline="0" noProof="0" dirty="0">
                <a:ln>
                  <a:noFill/>
                </a:ln>
                <a:solidFill>
                  <a:srgbClr val="292929"/>
                </a:solidFill>
                <a:effectLst/>
                <a:uLnTx/>
                <a:uFillTx/>
                <a:latin typeface="Abadi" panose="020B0604020104020204" pitchFamily="34" charset="0"/>
                <a:cs typeface="Arial"/>
              </a:rPr>
              <a:t>e</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70" normalizeH="0" baseline="0" noProof="0" dirty="0">
                <a:ln>
                  <a:noFill/>
                </a:ln>
                <a:solidFill>
                  <a:srgbClr val="292929"/>
                </a:solidFill>
                <a:effectLst/>
                <a:uLnTx/>
                <a:uFillTx/>
                <a:latin typeface="Abadi" panose="020B0604020104020204" pitchFamily="34" charset="0"/>
                <a:cs typeface="Arial"/>
              </a:rPr>
              <a:t>n</a:t>
            </a:r>
            <a:r>
              <a:rPr kumimoji="0" sz="2000" b="0" i="0" u="none" strike="noStrike" kern="1200" cap="none" spc="-80" normalizeH="0" baseline="0" noProof="0" dirty="0">
                <a:ln>
                  <a:noFill/>
                </a:ln>
                <a:solidFill>
                  <a:srgbClr val="292929"/>
                </a:solidFill>
                <a:effectLst/>
                <a:uLnTx/>
                <a:uFillTx/>
                <a:latin typeface="Abadi" panose="020B0604020104020204" pitchFamily="34" charset="0"/>
                <a:cs typeface="Arial"/>
              </a:rPr>
              <a:t>ear</a:t>
            </a:r>
            <a:r>
              <a:rPr kumimoji="0" sz="200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25" normalizeH="0" baseline="0" noProof="0" dirty="0">
                <a:ln>
                  <a:noFill/>
                </a:ln>
                <a:solidFill>
                  <a:srgbClr val="292929"/>
                </a:solidFill>
                <a:effectLst/>
                <a:uLnTx/>
                <a:uFillTx/>
                <a:latin typeface="Abadi" panose="020B0604020104020204" pitchFamily="34" charset="0"/>
                <a:cs typeface="Arial"/>
              </a:rPr>
              <a:t>sea,</a:t>
            </a:r>
            <a:r>
              <a:rPr kumimoji="0" sz="20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0" normalizeH="0" baseline="0" noProof="0" dirty="0">
                <a:ln>
                  <a:noFill/>
                </a:ln>
                <a:solidFill>
                  <a:srgbClr val="292929"/>
                </a:solidFill>
                <a:effectLst/>
                <a:uLnTx/>
                <a:uFillTx/>
                <a:latin typeface="Abadi" panose="020B0604020104020204" pitchFamily="34" charset="0"/>
                <a:cs typeface="Arial"/>
              </a:rPr>
              <a:t>p</a:t>
            </a:r>
            <a:r>
              <a:rPr kumimoji="0" sz="2000" b="0" i="0" u="none" strike="noStrike" kern="1200" cap="none" spc="10" normalizeH="0" baseline="0" noProof="0" dirty="0">
                <a:ln>
                  <a:noFill/>
                </a:ln>
                <a:solidFill>
                  <a:srgbClr val="292929"/>
                </a:solidFill>
                <a:effectLst/>
                <a:uLnTx/>
                <a:uFillTx/>
                <a:latin typeface="Abadi" panose="020B0604020104020204" pitchFamily="34" charset="0"/>
                <a:cs typeface="Arial"/>
              </a:rPr>
              <a:t>r</a:t>
            </a:r>
            <a:r>
              <a:rPr kumimoji="0" sz="2000" b="0" i="0" u="none" strike="noStrike" kern="1200" cap="none" spc="0" normalizeH="0" baseline="0" noProof="0" dirty="0">
                <a:ln>
                  <a:noFill/>
                </a:ln>
                <a:solidFill>
                  <a:srgbClr val="292929"/>
                </a:solidFill>
                <a:effectLst/>
                <a:uLnTx/>
                <a:uFillTx/>
                <a:latin typeface="Abadi" panose="020B0604020104020204" pitchFamily="34" charset="0"/>
                <a:cs typeface="Arial"/>
              </a:rPr>
              <a:t>o</a:t>
            </a:r>
            <a:r>
              <a:rPr kumimoji="0" sz="2000" b="0" i="0" u="none" strike="noStrike" kern="1200" cap="none" spc="-15" normalizeH="0" baseline="0" noProof="0" dirty="0">
                <a:ln>
                  <a:noFill/>
                </a:ln>
                <a:solidFill>
                  <a:srgbClr val="292929"/>
                </a:solidFill>
                <a:effectLst/>
                <a:uLnTx/>
                <a:uFillTx/>
                <a:latin typeface="Abadi" panose="020B0604020104020204" pitchFamily="34" charset="0"/>
                <a:cs typeface="Arial"/>
              </a:rPr>
              <a:t>b</a:t>
            </a:r>
            <a:r>
              <a:rPr kumimoji="0" sz="2000" b="0" i="0" u="none" strike="noStrike" kern="1200" cap="none" spc="-75" normalizeH="0" baseline="0" noProof="0" dirty="0">
                <a:ln>
                  <a:noFill/>
                </a:ln>
                <a:solidFill>
                  <a:srgbClr val="292929"/>
                </a:solidFill>
                <a:effectLst/>
                <a:uLnTx/>
                <a:uFillTx/>
                <a:latin typeface="Abadi" panose="020B0604020104020204" pitchFamily="34" charset="0"/>
                <a:cs typeface="Arial"/>
              </a:rPr>
              <a:t>a</a:t>
            </a:r>
            <a:r>
              <a:rPr kumimoji="0" sz="2000" b="0" i="0" u="none" strike="noStrike" kern="1200" cap="none" spc="-80" normalizeH="0" baseline="0" noProof="0" dirty="0">
                <a:ln>
                  <a:noFill/>
                </a:ln>
                <a:solidFill>
                  <a:srgbClr val="292929"/>
                </a:solidFill>
                <a:effectLst/>
                <a:uLnTx/>
                <a:uFillTx/>
                <a:latin typeface="Abadi" panose="020B0604020104020204" pitchFamily="34" charset="0"/>
                <a:cs typeface="Arial"/>
              </a:rPr>
              <a:t>b</a:t>
            </a:r>
            <a:r>
              <a:rPr kumimoji="0" sz="200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sz="2000" b="0" i="0" u="none" strike="noStrike" kern="1200" cap="none" spc="-40" normalizeH="0" baseline="0" noProof="0" dirty="0">
                <a:ln>
                  <a:noFill/>
                </a:ln>
                <a:solidFill>
                  <a:srgbClr val="292929"/>
                </a:solidFill>
                <a:effectLst/>
                <a:uLnTx/>
                <a:uFillTx/>
                <a:latin typeface="Abadi" panose="020B0604020104020204" pitchFamily="34" charset="0"/>
                <a:cs typeface="Arial"/>
              </a:rPr>
              <a:t>y</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lang="en-IN" sz="2000" b="0" i="0" u="none" strike="noStrike" kern="1200" cap="none" spc="0" normalizeH="0" baseline="0" noProof="0" dirty="0">
                <a:ln>
                  <a:noFill/>
                </a:ln>
                <a:solidFill>
                  <a:srgbClr val="292929"/>
                </a:solidFill>
                <a:effectLst/>
                <a:uLnTx/>
                <a:uFillTx/>
                <a:latin typeface="Abadi" panose="020B0604020104020204" pitchFamily="34" charset="0"/>
                <a:cs typeface="Arial"/>
              </a:rPr>
              <a:t>for</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70" normalizeH="0" baseline="0" noProof="0" dirty="0">
                <a:ln>
                  <a:noFill/>
                </a:ln>
                <a:solidFill>
                  <a:srgbClr val="292929"/>
                </a:solidFill>
                <a:effectLst/>
                <a:uLnTx/>
                <a:uFillTx/>
                <a:latin typeface="Abadi" panose="020B0604020104020204" pitchFamily="34" charset="0"/>
                <a:cs typeface="Arial"/>
              </a:rPr>
              <a:t>safe</a:t>
            </a:r>
            <a:r>
              <a:rPr kumimoji="0" sz="2000" b="0" i="0" u="none" strike="noStrike" kern="1200" cap="none" spc="-55" normalizeH="0" baseline="0" noProof="0" dirty="0">
                <a:ln>
                  <a:noFill/>
                </a:ln>
                <a:solidFill>
                  <a:srgbClr val="292929"/>
                </a:solidFill>
                <a:effectLst/>
                <a:uLnTx/>
                <a:uFillTx/>
                <a:latin typeface="Abadi" panose="020B0604020104020204" pitchFamily="34" charset="0"/>
                <a:cs typeface="Arial"/>
              </a:rPr>
              <a:t>t</a:t>
            </a:r>
            <a:r>
              <a:rPr kumimoji="0" sz="2000" b="0" i="0" u="none" strike="noStrike" kern="1200" cap="none" spc="-95" normalizeH="0" baseline="0" noProof="0" dirty="0">
                <a:ln>
                  <a:noFill/>
                </a:ln>
                <a:solidFill>
                  <a:srgbClr val="292929"/>
                </a:solidFill>
                <a:effectLst/>
                <a:uLnTx/>
                <a:uFillTx/>
                <a:latin typeface="Abadi" panose="020B0604020104020204" pitchFamily="34" charset="0"/>
                <a:cs typeface="Arial"/>
              </a:rPr>
              <a:t>y,</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0" normalizeH="0" baseline="0" noProof="0" dirty="0">
                <a:ln>
                  <a:noFill/>
                </a:ln>
                <a:solidFill>
                  <a:srgbClr val="292929"/>
                </a:solidFill>
                <a:effectLst/>
                <a:uLnTx/>
                <a:uFillTx/>
                <a:latin typeface="Abadi" panose="020B0604020104020204" pitchFamily="34" charset="0"/>
                <a:cs typeface="Arial"/>
              </a:rPr>
              <a:t>b</a:t>
            </a:r>
            <a:r>
              <a:rPr kumimoji="0" sz="2000" b="0" i="0" u="none" strike="noStrike" kern="1200" cap="none" spc="15" normalizeH="0" baseline="0" noProof="0" dirty="0">
                <a:ln>
                  <a:noFill/>
                </a:ln>
                <a:solidFill>
                  <a:srgbClr val="292929"/>
                </a:solidFill>
                <a:effectLst/>
                <a:uLnTx/>
                <a:uFillTx/>
                <a:latin typeface="Abadi" panose="020B0604020104020204" pitchFamily="34" charset="0"/>
                <a:cs typeface="Arial"/>
              </a:rPr>
              <a:t>ut</a:t>
            </a:r>
            <a:r>
              <a:rPr kumimoji="0" sz="20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lang="en-IN" sz="2000" b="0" i="0" u="none" strike="noStrike" kern="1200" cap="none" spc="50" normalizeH="0" baseline="0" noProof="0" dirty="0">
                <a:ln>
                  <a:noFill/>
                </a:ln>
                <a:solidFill>
                  <a:srgbClr val="292929"/>
                </a:solidFill>
                <a:effectLst/>
                <a:uLnTx/>
                <a:uFillTx/>
                <a:latin typeface="Abadi" panose="020B0604020104020204" pitchFamily="34" charset="0"/>
                <a:cs typeface="Arial"/>
              </a:rPr>
              <a:t>are </a:t>
            </a:r>
            <a:r>
              <a:rPr kumimoji="0" sz="2000" b="0" i="0" u="none" strike="noStrike" kern="1200" cap="none" spc="-35" normalizeH="0" baseline="0" noProof="0" dirty="0">
                <a:ln>
                  <a:noFill/>
                </a:ln>
                <a:solidFill>
                  <a:srgbClr val="292929"/>
                </a:solidFill>
                <a:effectLst/>
                <a:uLnTx/>
                <a:uFillTx/>
                <a:latin typeface="Abadi" panose="020B0604020104020204" pitchFamily="34" charset="0"/>
                <a:cs typeface="Arial"/>
              </a:rPr>
              <a:t>n</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o</a:t>
            </a:r>
            <a:r>
              <a:rPr kumimoji="0" sz="2000" b="0" i="0" u="none" strike="noStrike" kern="1200" cap="none" spc="85" normalizeH="0" baseline="0" noProof="0" dirty="0">
                <a:ln>
                  <a:noFill/>
                </a:ln>
                <a:solidFill>
                  <a:srgbClr val="292929"/>
                </a:solidFill>
                <a:effectLst/>
                <a:uLnTx/>
                <a:uFillTx/>
                <a:latin typeface="Abadi" panose="020B0604020104020204" pitchFamily="34" charset="0"/>
                <a:cs typeface="Arial"/>
              </a:rPr>
              <a:t>t</a:t>
            </a:r>
            <a:r>
              <a:rPr kumimoji="0" sz="20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70" normalizeH="0" baseline="0" noProof="0" dirty="0">
                <a:ln>
                  <a:noFill/>
                </a:ln>
                <a:solidFill>
                  <a:srgbClr val="292929"/>
                </a:solidFill>
                <a:effectLst/>
                <a:uLnTx/>
                <a:uFillTx/>
                <a:latin typeface="Abadi" panose="020B0604020104020204" pitchFamily="34" charset="0"/>
                <a:cs typeface="Arial"/>
              </a:rPr>
              <a:t>t</a:t>
            </a:r>
            <a:r>
              <a:rPr kumimoji="0" sz="2000" b="0" i="0" u="none" strike="noStrike" kern="1200" cap="none" spc="-15" normalizeH="0" baseline="0" noProof="0" dirty="0">
                <a:ln>
                  <a:noFill/>
                </a:ln>
                <a:solidFill>
                  <a:srgbClr val="292929"/>
                </a:solidFill>
                <a:effectLst/>
                <a:uLnTx/>
                <a:uFillTx/>
                <a:latin typeface="Abadi" panose="020B0604020104020204" pitchFamily="34" charset="0"/>
                <a:cs typeface="Arial"/>
              </a:rPr>
              <a:t>oo</a:t>
            </a:r>
            <a:r>
              <a:rPr kumimoji="0" sz="20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40" normalizeH="0" baseline="0" noProof="0" dirty="0">
                <a:ln>
                  <a:noFill/>
                </a:ln>
                <a:solidFill>
                  <a:srgbClr val="292929"/>
                </a:solidFill>
                <a:effectLst/>
                <a:uLnTx/>
                <a:uFillTx/>
                <a:latin typeface="Abadi" panose="020B0604020104020204" pitchFamily="34" charset="0"/>
                <a:cs typeface="Arial"/>
              </a:rPr>
              <a:t>far</a:t>
            </a:r>
            <a:r>
              <a:rPr kumimoji="0" sz="200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5" normalizeH="0" baseline="0" noProof="0" dirty="0">
                <a:ln>
                  <a:noFill/>
                </a:ln>
                <a:solidFill>
                  <a:srgbClr val="292929"/>
                </a:solidFill>
                <a:effectLst/>
                <a:uLnTx/>
                <a:uFillTx/>
                <a:latin typeface="Abadi" panose="020B0604020104020204" pitchFamily="34" charset="0"/>
                <a:cs typeface="Arial"/>
              </a:rPr>
              <a:t>f</a:t>
            </a:r>
            <a:r>
              <a:rPr kumimoji="0" sz="2000" b="0" i="0" u="none" strike="noStrike" kern="1200" cap="none" spc="10" normalizeH="0" baseline="0" noProof="0" dirty="0">
                <a:ln>
                  <a:noFill/>
                </a:ln>
                <a:solidFill>
                  <a:srgbClr val="292929"/>
                </a:solidFill>
                <a:effectLst/>
                <a:uLnTx/>
                <a:uFillTx/>
                <a:latin typeface="Abadi" panose="020B0604020104020204" pitchFamily="34" charset="0"/>
                <a:cs typeface="Arial"/>
              </a:rPr>
              <a:t>r</a:t>
            </a:r>
            <a:r>
              <a:rPr kumimoji="0" sz="2000" b="0" i="0" u="none" strike="noStrike" kern="1200" cap="none" spc="-60" normalizeH="0" baseline="0" noProof="0" dirty="0">
                <a:ln>
                  <a:noFill/>
                </a:ln>
                <a:solidFill>
                  <a:srgbClr val="292929"/>
                </a:solidFill>
                <a:effectLst/>
                <a:uLnTx/>
                <a:uFillTx/>
                <a:latin typeface="Abadi" panose="020B0604020104020204" pitchFamily="34" charset="0"/>
                <a:cs typeface="Arial"/>
              </a:rPr>
              <a:t>om</a:t>
            </a:r>
            <a:r>
              <a:rPr kumimoji="0" sz="20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0" normalizeH="0" baseline="0" noProof="0" dirty="0">
                <a:ln>
                  <a:noFill/>
                </a:ln>
                <a:solidFill>
                  <a:srgbClr val="292929"/>
                </a:solidFill>
                <a:effectLst/>
                <a:uLnTx/>
                <a:uFillTx/>
                <a:latin typeface="Abadi" panose="020B0604020104020204" pitchFamily="34" charset="0"/>
                <a:cs typeface="Arial"/>
              </a:rPr>
              <a:t>r</a:t>
            </a:r>
            <a:r>
              <a:rPr kumimoji="0" sz="2000" b="0" i="0" u="none" strike="noStrike" kern="1200" cap="none" spc="-80" normalizeH="0" baseline="0" noProof="0" dirty="0">
                <a:ln>
                  <a:noFill/>
                </a:ln>
                <a:solidFill>
                  <a:srgbClr val="292929"/>
                </a:solidFill>
                <a:effectLst/>
                <a:uLnTx/>
                <a:uFillTx/>
                <a:latin typeface="Abadi" panose="020B0604020104020204" pitchFamily="34" charset="0"/>
                <a:cs typeface="Arial"/>
              </a:rPr>
              <a:t>o</a:t>
            </a:r>
            <a:r>
              <a:rPr kumimoji="0" sz="2000" b="0" i="0" u="none" strike="noStrike" kern="1200" cap="none" spc="-90" normalizeH="0" baseline="0" noProof="0" dirty="0">
                <a:ln>
                  <a:noFill/>
                </a:ln>
                <a:solidFill>
                  <a:srgbClr val="292929"/>
                </a:solidFill>
                <a:effectLst/>
                <a:uLnTx/>
                <a:uFillTx/>
                <a:latin typeface="Abadi" panose="020B0604020104020204" pitchFamily="34" charset="0"/>
                <a:cs typeface="Arial"/>
              </a:rPr>
              <a:t>a</a:t>
            </a:r>
            <a:r>
              <a:rPr kumimoji="0" sz="2000" b="0" i="0" u="none" strike="noStrike" kern="1200" cap="none" spc="0" normalizeH="0" baseline="0" noProof="0" dirty="0">
                <a:ln>
                  <a:noFill/>
                </a:ln>
                <a:solidFill>
                  <a:srgbClr val="292929"/>
                </a:solidFill>
                <a:effectLst/>
                <a:uLnTx/>
                <a:uFillTx/>
                <a:latin typeface="Abadi" panose="020B0604020104020204" pitchFamily="34" charset="0"/>
                <a:cs typeface="Arial"/>
              </a:rPr>
              <a:t>d</a:t>
            </a:r>
            <a:r>
              <a:rPr kumimoji="0" sz="2000" b="0" i="0" u="none" strike="noStrike" kern="1200" cap="none" spc="-130" normalizeH="0" baseline="0" noProof="0" dirty="0">
                <a:ln>
                  <a:noFill/>
                </a:ln>
                <a:solidFill>
                  <a:srgbClr val="292929"/>
                </a:solidFill>
                <a:effectLst/>
                <a:uLnTx/>
                <a:uFillTx/>
                <a:latin typeface="Abadi" panose="020B0604020104020204" pitchFamily="34" charset="0"/>
                <a:cs typeface="Arial"/>
              </a:rPr>
              <a:t>s</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05" normalizeH="0" baseline="0" noProof="0" dirty="0">
                <a:ln>
                  <a:noFill/>
                </a:ln>
                <a:solidFill>
                  <a:srgbClr val="292929"/>
                </a:solidFill>
                <a:effectLst/>
                <a:uLnTx/>
                <a:uFillTx/>
                <a:latin typeface="Abadi" panose="020B0604020104020204" pitchFamily="34" charset="0"/>
                <a:cs typeface="Arial"/>
              </a:rPr>
              <a:t>a</a:t>
            </a:r>
            <a:r>
              <a:rPr kumimoji="0" sz="2000" b="0" i="0" u="none" strike="noStrike" kern="1200" cap="none" spc="-110" normalizeH="0" baseline="0" noProof="0" dirty="0">
                <a:ln>
                  <a:noFill/>
                </a:ln>
                <a:solidFill>
                  <a:srgbClr val="292929"/>
                </a:solidFill>
                <a:effectLst/>
                <a:uLnTx/>
                <a:uFillTx/>
                <a:latin typeface="Abadi" panose="020B0604020104020204" pitchFamily="34" charset="0"/>
                <a:cs typeface="Arial"/>
              </a:rPr>
              <a:t>n</a:t>
            </a:r>
            <a:r>
              <a:rPr kumimoji="0" sz="2000" b="0" i="0" u="none" strike="noStrike" kern="1200" cap="none" spc="10" normalizeH="0" baseline="0" noProof="0" dirty="0">
                <a:ln>
                  <a:noFill/>
                </a:ln>
                <a:solidFill>
                  <a:srgbClr val="292929"/>
                </a:solidFill>
                <a:effectLst/>
                <a:uLnTx/>
                <a:uFillTx/>
                <a:latin typeface="Abadi" panose="020B0604020104020204" pitchFamily="34" charset="0"/>
                <a:cs typeface="Arial"/>
              </a:rPr>
              <a:t>d</a:t>
            </a:r>
            <a:endParaRPr kumimoji="0" sz="200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241300" marR="0" lvl="0" indent="0" algn="l" defTabSz="914400" rtl="0" eaLnBrk="1" fontAlgn="auto" latinLnBrk="0" hangingPunct="1">
              <a:lnSpc>
                <a:spcPts val="2160"/>
              </a:lnSpc>
              <a:spcBef>
                <a:spcPts val="0"/>
              </a:spcBef>
              <a:spcAft>
                <a:spcPts val="0"/>
              </a:spcAft>
              <a:buClrTx/>
              <a:buSzTx/>
              <a:buFontTx/>
              <a:buNone/>
              <a:tabLst/>
              <a:defRPr/>
            </a:pPr>
            <a:r>
              <a:rPr kumimoji="0" sz="2000" b="0" i="0" u="none" strike="noStrike" kern="1200" cap="none" spc="10" normalizeH="0" baseline="0" noProof="0" dirty="0">
                <a:ln>
                  <a:noFill/>
                </a:ln>
                <a:solidFill>
                  <a:srgbClr val="292929"/>
                </a:solidFill>
                <a:effectLst/>
                <a:uLnTx/>
                <a:uFillTx/>
                <a:latin typeface="Abadi" panose="020B0604020104020204" pitchFamily="34" charset="0"/>
                <a:cs typeface="Arial"/>
              </a:rPr>
              <a:t>r</a:t>
            </a:r>
            <a:r>
              <a:rPr kumimoji="0" sz="2000" b="0" i="0" u="none" strike="noStrike" kern="1200" cap="none" spc="-20" normalizeH="0" baseline="0" noProof="0" dirty="0">
                <a:ln>
                  <a:noFill/>
                </a:ln>
                <a:solidFill>
                  <a:srgbClr val="292929"/>
                </a:solidFill>
                <a:effectLst/>
                <a:uLnTx/>
                <a:uFillTx/>
                <a:latin typeface="Abadi" panose="020B0604020104020204" pitchFamily="34" charset="0"/>
                <a:cs typeface="Arial"/>
              </a:rPr>
              <a:t>ail</a:t>
            </a:r>
            <a:r>
              <a:rPr kumimoji="0" sz="2000" b="0" i="0" u="none" strike="noStrike" kern="1200" cap="none" spc="-25" normalizeH="0" baseline="0" noProof="0" dirty="0">
                <a:ln>
                  <a:noFill/>
                </a:ln>
                <a:solidFill>
                  <a:srgbClr val="292929"/>
                </a:solidFill>
                <a:effectLst/>
                <a:uLnTx/>
                <a:uFillTx/>
                <a:latin typeface="Abadi" panose="020B0604020104020204" pitchFamily="34" charset="0"/>
                <a:cs typeface="Arial"/>
              </a:rPr>
              <a:t>r</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oa</a:t>
            </a:r>
            <a:r>
              <a:rPr kumimoji="0" sz="2000" b="0" i="0" u="none" strike="noStrike" kern="1200" cap="none" spc="-60" normalizeH="0" baseline="0" noProof="0" dirty="0">
                <a:ln>
                  <a:noFill/>
                </a:ln>
                <a:solidFill>
                  <a:srgbClr val="292929"/>
                </a:solidFill>
                <a:effectLst/>
                <a:uLnTx/>
                <a:uFillTx/>
                <a:latin typeface="Abadi" panose="020B0604020104020204" pitchFamily="34" charset="0"/>
                <a:cs typeface="Arial"/>
              </a:rPr>
              <a:t>d</a:t>
            </a:r>
            <a:r>
              <a:rPr kumimoji="0" sz="2000" b="0" i="0" u="none" strike="noStrike" kern="1200" cap="none" spc="-120" normalizeH="0" baseline="0" noProof="0" dirty="0">
                <a:ln>
                  <a:noFill/>
                </a:ln>
                <a:solidFill>
                  <a:srgbClr val="292929"/>
                </a:solidFill>
                <a:effectLst/>
                <a:uLnTx/>
                <a:uFillTx/>
                <a:latin typeface="Abadi" panose="020B0604020104020204" pitchFamily="34" charset="0"/>
                <a:cs typeface="Arial"/>
              </a:rPr>
              <a:t>s.</a:t>
            </a:r>
            <a:endParaRPr kumimoji="0" sz="200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4" name="object 4"/>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5" dirty="0"/>
              <a:t>All</a:t>
            </a:r>
            <a:r>
              <a:rPr spc="75" dirty="0"/>
              <a:t> </a:t>
            </a:r>
            <a:r>
              <a:rPr spc="-105" dirty="0"/>
              <a:t>lau</a:t>
            </a:r>
            <a:r>
              <a:rPr spc="-140" dirty="0"/>
              <a:t>n</a:t>
            </a:r>
            <a:r>
              <a:rPr spc="-180" dirty="0"/>
              <a:t>ch</a:t>
            </a:r>
            <a:r>
              <a:rPr spc="90" dirty="0"/>
              <a:t> </a:t>
            </a:r>
            <a:r>
              <a:rPr spc="-114" dirty="0"/>
              <a:t>s</a:t>
            </a:r>
            <a:r>
              <a:rPr spc="-70" dirty="0"/>
              <a:t>i</a:t>
            </a:r>
            <a:r>
              <a:rPr spc="-30" dirty="0"/>
              <a:t>t</a:t>
            </a:r>
            <a:r>
              <a:rPr spc="-40" dirty="0"/>
              <a:t>e</a:t>
            </a:r>
            <a:r>
              <a:rPr spc="-245" dirty="0"/>
              <a:t>s</a:t>
            </a:r>
          </a:p>
        </p:txBody>
      </p:sp>
      <p:sp>
        <p:nvSpPr>
          <p:cNvPr id="5" name="object 5"/>
          <p:cNvSpPr/>
          <p:nvPr/>
        </p:nvSpPr>
        <p:spPr>
          <a:xfrm>
            <a:off x="2230120" y="1612900"/>
            <a:ext cx="6824980" cy="4107179"/>
          </a:xfrm>
          <a:prstGeom prst="rect">
            <a:avLst/>
          </a:prstGeom>
          <a:blipFill>
            <a:blip r:embed="rId3"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94" y="1836721"/>
            <a:ext cx="5981700" cy="286385"/>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000" b="0" i="0" u="none" strike="noStrike" kern="1200" cap="none" spc="-130" normalizeH="0" baseline="0" noProof="0" dirty="0">
                <a:ln>
                  <a:noFill/>
                </a:ln>
                <a:solidFill>
                  <a:srgbClr val="292929"/>
                </a:solidFill>
                <a:effectLst/>
                <a:uLnTx/>
                <a:uFillTx/>
                <a:latin typeface="Arial"/>
                <a:ea typeface="+mn-ea"/>
                <a:cs typeface="Arial"/>
              </a:rPr>
              <a:t>Exam</a:t>
            </a:r>
            <a:r>
              <a:rPr kumimoji="0" sz="2000" b="0" i="0" u="none" strike="noStrike" kern="1200" cap="none" spc="-125" normalizeH="0" baseline="0" noProof="0" dirty="0">
                <a:ln>
                  <a:noFill/>
                </a:ln>
                <a:solidFill>
                  <a:srgbClr val="292929"/>
                </a:solidFill>
                <a:effectLst/>
                <a:uLnTx/>
                <a:uFillTx/>
                <a:latin typeface="Arial"/>
                <a:ea typeface="+mn-ea"/>
                <a:cs typeface="Arial"/>
              </a:rPr>
              <a:t>p</a:t>
            </a:r>
            <a:r>
              <a:rPr kumimoji="0" sz="2000" b="0" i="0" u="none" strike="noStrike" kern="1200" cap="none" spc="-30" normalizeH="0" baseline="0" noProof="0" dirty="0">
                <a:ln>
                  <a:noFill/>
                </a:ln>
                <a:solidFill>
                  <a:srgbClr val="292929"/>
                </a:solidFill>
                <a:effectLst/>
                <a:uLnTx/>
                <a:uFillTx/>
                <a:latin typeface="Arial"/>
                <a:ea typeface="+mn-ea"/>
                <a:cs typeface="Arial"/>
              </a:rPr>
              <a:t>l</a:t>
            </a:r>
            <a:r>
              <a:rPr kumimoji="0" sz="2000" b="0" i="0" u="none" strike="noStrike" kern="1200" cap="none" spc="-60" normalizeH="0" baseline="0" noProof="0" dirty="0">
                <a:ln>
                  <a:noFill/>
                </a:ln>
                <a:solidFill>
                  <a:srgbClr val="292929"/>
                </a:solidFill>
                <a:effectLst/>
                <a:uLnTx/>
                <a:uFillTx/>
                <a:latin typeface="Arial"/>
                <a:ea typeface="+mn-ea"/>
                <a:cs typeface="Arial"/>
              </a:rPr>
              <a:t>e</a:t>
            </a:r>
            <a:r>
              <a:rPr kumimoji="0" sz="2000" b="0" i="0" u="none" strike="noStrike" kern="1200" cap="none" spc="45" normalizeH="0" baseline="0" noProof="0" dirty="0">
                <a:ln>
                  <a:noFill/>
                </a:ln>
                <a:solidFill>
                  <a:srgbClr val="292929"/>
                </a:solidFill>
                <a:effectLst/>
                <a:uLnTx/>
                <a:uFillTx/>
                <a:latin typeface="Arial"/>
                <a:ea typeface="+mn-ea"/>
                <a:cs typeface="Arial"/>
              </a:rPr>
              <a:t> </a:t>
            </a:r>
            <a:r>
              <a:rPr kumimoji="0" sz="2000" b="0" i="0" u="none" strike="noStrike" kern="1200" cap="none" spc="-25" normalizeH="0" baseline="0" noProof="0" dirty="0">
                <a:ln>
                  <a:noFill/>
                </a:ln>
                <a:solidFill>
                  <a:srgbClr val="292929"/>
                </a:solidFill>
                <a:effectLst/>
                <a:uLnTx/>
                <a:uFillTx/>
                <a:latin typeface="Arial"/>
                <a:ea typeface="+mn-ea"/>
                <a:cs typeface="Arial"/>
              </a:rPr>
              <a:t>o</a:t>
            </a:r>
            <a:r>
              <a:rPr kumimoji="0" sz="2000" b="0" i="0" u="none" strike="noStrike" kern="1200" cap="none" spc="0" normalizeH="0" baseline="0" noProof="0" dirty="0">
                <a:ln>
                  <a:noFill/>
                </a:ln>
                <a:solidFill>
                  <a:srgbClr val="292929"/>
                </a:solidFill>
                <a:effectLst/>
                <a:uLnTx/>
                <a:uFillTx/>
                <a:latin typeface="Arial"/>
                <a:ea typeface="+mn-ea"/>
                <a:cs typeface="Arial"/>
              </a:rPr>
              <a:t>f</a:t>
            </a:r>
            <a:r>
              <a:rPr kumimoji="0" sz="2000" b="0" i="0" u="none" strike="noStrike" kern="1200" cap="none" spc="45" normalizeH="0" baseline="0" noProof="0" dirty="0">
                <a:ln>
                  <a:noFill/>
                </a:ln>
                <a:solidFill>
                  <a:srgbClr val="292929"/>
                </a:solidFill>
                <a:effectLst/>
                <a:uLnTx/>
                <a:uFillTx/>
                <a:latin typeface="Arial"/>
                <a:ea typeface="+mn-ea"/>
                <a:cs typeface="Arial"/>
              </a:rPr>
              <a:t> </a:t>
            </a:r>
            <a:r>
              <a:rPr kumimoji="0" sz="2000" b="0" i="0" u="none" strike="noStrike" kern="1200" cap="none" spc="-220" normalizeH="0" baseline="0" noProof="0" dirty="0">
                <a:ln>
                  <a:noFill/>
                </a:ln>
                <a:solidFill>
                  <a:srgbClr val="292929"/>
                </a:solidFill>
                <a:effectLst/>
                <a:uLnTx/>
                <a:uFillTx/>
                <a:latin typeface="Arial"/>
                <a:ea typeface="+mn-ea"/>
                <a:cs typeface="Arial"/>
              </a:rPr>
              <a:t>K</a:t>
            </a:r>
            <a:r>
              <a:rPr kumimoji="0" sz="2000" b="0" i="0" u="none" strike="noStrike" kern="1200" cap="none" spc="-280" normalizeH="0" baseline="0" noProof="0" dirty="0">
                <a:ln>
                  <a:noFill/>
                </a:ln>
                <a:solidFill>
                  <a:srgbClr val="292929"/>
                </a:solidFill>
                <a:effectLst/>
                <a:uLnTx/>
                <a:uFillTx/>
                <a:latin typeface="Arial"/>
                <a:ea typeface="+mn-ea"/>
                <a:cs typeface="Arial"/>
              </a:rPr>
              <a:t>SC</a:t>
            </a:r>
            <a:r>
              <a:rPr kumimoji="0" sz="2000" b="0" i="0" u="none" strike="noStrike" kern="1200" cap="none" spc="50" normalizeH="0" baseline="0" noProof="0" dirty="0">
                <a:ln>
                  <a:noFill/>
                </a:ln>
                <a:solidFill>
                  <a:srgbClr val="292929"/>
                </a:solidFill>
                <a:effectLst/>
                <a:uLnTx/>
                <a:uFillTx/>
                <a:latin typeface="Arial"/>
                <a:ea typeface="+mn-ea"/>
                <a:cs typeface="Arial"/>
              </a:rPr>
              <a:t> </a:t>
            </a:r>
            <a:r>
              <a:rPr kumimoji="0" sz="2000" b="0" i="0" u="none" strike="noStrike" kern="1200" cap="none" spc="-170" normalizeH="0" baseline="0" noProof="0" dirty="0">
                <a:ln>
                  <a:noFill/>
                </a:ln>
                <a:solidFill>
                  <a:srgbClr val="292929"/>
                </a:solidFill>
                <a:effectLst/>
                <a:uLnTx/>
                <a:uFillTx/>
                <a:latin typeface="Arial"/>
                <a:ea typeface="+mn-ea"/>
                <a:cs typeface="Arial"/>
              </a:rPr>
              <a:t>L</a:t>
            </a:r>
            <a:r>
              <a:rPr kumimoji="0" sz="2000" b="0" i="0" u="none" strike="noStrike" kern="1200" cap="none" spc="-225" normalizeH="0" baseline="0" noProof="0" dirty="0">
                <a:ln>
                  <a:noFill/>
                </a:ln>
                <a:solidFill>
                  <a:srgbClr val="292929"/>
                </a:solidFill>
                <a:effectLst/>
                <a:uLnTx/>
                <a:uFillTx/>
                <a:latin typeface="Arial"/>
                <a:ea typeface="+mn-ea"/>
                <a:cs typeface="Arial"/>
              </a:rPr>
              <a:t>C</a:t>
            </a:r>
            <a:r>
              <a:rPr kumimoji="0" sz="2000" b="0" i="0" u="none" strike="noStrike" kern="1200" cap="none" spc="-10" normalizeH="0" baseline="0" noProof="0" dirty="0">
                <a:ln>
                  <a:noFill/>
                </a:ln>
                <a:solidFill>
                  <a:srgbClr val="292929"/>
                </a:solidFill>
                <a:effectLst/>
                <a:uLnTx/>
                <a:uFillTx/>
                <a:latin typeface="Arial"/>
                <a:ea typeface="+mn-ea"/>
                <a:cs typeface="Arial"/>
              </a:rPr>
              <a:t>-</a:t>
            </a:r>
            <a:r>
              <a:rPr kumimoji="0" sz="2000" b="0" i="0" u="none" strike="noStrike" kern="1200" cap="none" spc="75" normalizeH="0" baseline="0" noProof="0" dirty="0">
                <a:ln>
                  <a:noFill/>
                </a:ln>
                <a:solidFill>
                  <a:srgbClr val="292929"/>
                </a:solidFill>
                <a:effectLst/>
                <a:uLnTx/>
                <a:uFillTx/>
                <a:latin typeface="Arial"/>
                <a:ea typeface="+mn-ea"/>
                <a:cs typeface="Arial"/>
              </a:rPr>
              <a:t>39</a:t>
            </a:r>
            <a:r>
              <a:rPr kumimoji="0" sz="2000" b="0" i="0" u="none" strike="noStrike" kern="1200" cap="none" spc="-95" normalizeH="0" baseline="0" noProof="0" dirty="0">
                <a:ln>
                  <a:noFill/>
                </a:ln>
                <a:solidFill>
                  <a:srgbClr val="292929"/>
                </a:solidFill>
                <a:effectLst/>
                <a:uLnTx/>
                <a:uFillTx/>
                <a:latin typeface="Arial"/>
                <a:ea typeface="+mn-ea"/>
                <a:cs typeface="Arial"/>
              </a:rPr>
              <a:t>A</a:t>
            </a:r>
            <a:r>
              <a:rPr kumimoji="0" sz="2000" b="0" i="0" u="none" strike="noStrike" kern="1200" cap="none" spc="70" normalizeH="0" baseline="0" noProof="0" dirty="0">
                <a:ln>
                  <a:noFill/>
                </a:ln>
                <a:solidFill>
                  <a:srgbClr val="292929"/>
                </a:solidFill>
                <a:effectLst/>
                <a:uLnTx/>
                <a:uFillTx/>
                <a:latin typeface="Arial"/>
                <a:ea typeface="+mn-ea"/>
                <a:cs typeface="Arial"/>
              </a:rPr>
              <a:t> </a:t>
            </a:r>
            <a:r>
              <a:rPr kumimoji="0" sz="2000" b="0" i="0" u="none" strike="noStrike" kern="1200" cap="none" spc="-75" normalizeH="0" baseline="0" noProof="0" dirty="0">
                <a:ln>
                  <a:noFill/>
                </a:ln>
                <a:solidFill>
                  <a:srgbClr val="292929"/>
                </a:solidFill>
                <a:effectLst/>
                <a:uLnTx/>
                <a:uFillTx/>
                <a:latin typeface="Arial"/>
                <a:ea typeface="+mn-ea"/>
                <a:cs typeface="Arial"/>
              </a:rPr>
              <a:t>launc</a:t>
            </a:r>
            <a:r>
              <a:rPr kumimoji="0" sz="2000" b="0" i="0" u="none" strike="noStrike" kern="1200" cap="none" spc="-80" normalizeH="0" baseline="0" noProof="0" dirty="0">
                <a:ln>
                  <a:noFill/>
                </a:ln>
                <a:solidFill>
                  <a:srgbClr val="292929"/>
                </a:solidFill>
                <a:effectLst/>
                <a:uLnTx/>
                <a:uFillTx/>
                <a:latin typeface="Arial"/>
                <a:ea typeface="+mn-ea"/>
                <a:cs typeface="Arial"/>
              </a:rPr>
              <a:t>h</a:t>
            </a:r>
            <a:r>
              <a:rPr kumimoji="0" sz="2000" b="0" i="0" u="none" strike="noStrike" kern="1200" cap="none" spc="45" normalizeH="0" baseline="0" noProof="0" dirty="0">
                <a:ln>
                  <a:noFill/>
                </a:ln>
                <a:solidFill>
                  <a:srgbClr val="292929"/>
                </a:solidFill>
                <a:effectLst/>
                <a:uLnTx/>
                <a:uFillTx/>
                <a:latin typeface="Arial"/>
                <a:ea typeface="+mn-ea"/>
                <a:cs typeface="Arial"/>
              </a:rPr>
              <a:t> </a:t>
            </a:r>
            <a:r>
              <a:rPr kumimoji="0" sz="2000" b="0" i="0" u="none" strike="noStrike" kern="1200" cap="none" spc="-35" normalizeH="0" baseline="0" noProof="0" dirty="0">
                <a:ln>
                  <a:noFill/>
                </a:ln>
                <a:solidFill>
                  <a:srgbClr val="292929"/>
                </a:solidFill>
                <a:effectLst/>
                <a:uLnTx/>
                <a:uFillTx/>
                <a:latin typeface="Arial"/>
                <a:ea typeface="+mn-ea"/>
                <a:cs typeface="Arial"/>
              </a:rPr>
              <a:t>site</a:t>
            </a:r>
            <a:r>
              <a:rPr kumimoji="0" sz="2000" b="0" i="0" u="none" strike="noStrike" kern="1200" cap="none" spc="40" normalizeH="0" baseline="0" noProof="0" dirty="0">
                <a:ln>
                  <a:noFill/>
                </a:ln>
                <a:solidFill>
                  <a:srgbClr val="292929"/>
                </a:solidFill>
                <a:effectLst/>
                <a:uLnTx/>
                <a:uFillTx/>
                <a:latin typeface="Arial"/>
                <a:ea typeface="+mn-ea"/>
                <a:cs typeface="Arial"/>
              </a:rPr>
              <a:t> </a:t>
            </a:r>
            <a:r>
              <a:rPr kumimoji="0" sz="2000" b="0" i="0" u="none" strike="noStrike" kern="1200" cap="none" spc="-75" normalizeH="0" baseline="0" noProof="0" dirty="0">
                <a:ln>
                  <a:noFill/>
                </a:ln>
                <a:solidFill>
                  <a:srgbClr val="292929"/>
                </a:solidFill>
                <a:effectLst/>
                <a:uLnTx/>
                <a:uFillTx/>
                <a:latin typeface="Arial"/>
                <a:ea typeface="+mn-ea"/>
                <a:cs typeface="Arial"/>
              </a:rPr>
              <a:t>launc</a:t>
            </a:r>
            <a:r>
              <a:rPr kumimoji="0" sz="2000" b="0" i="0" u="none" strike="noStrike" kern="1200" cap="none" spc="-80" normalizeH="0" baseline="0" noProof="0" dirty="0">
                <a:ln>
                  <a:noFill/>
                </a:ln>
                <a:solidFill>
                  <a:srgbClr val="292929"/>
                </a:solidFill>
                <a:effectLst/>
                <a:uLnTx/>
                <a:uFillTx/>
                <a:latin typeface="Arial"/>
                <a:ea typeface="+mn-ea"/>
                <a:cs typeface="Arial"/>
              </a:rPr>
              <a:t>h</a:t>
            </a:r>
            <a:r>
              <a:rPr kumimoji="0" sz="2000" b="0" i="0" u="none" strike="noStrike" kern="1200" cap="none" spc="25" normalizeH="0" baseline="0" noProof="0" dirty="0">
                <a:ln>
                  <a:noFill/>
                </a:ln>
                <a:solidFill>
                  <a:srgbClr val="292929"/>
                </a:solidFill>
                <a:effectLst/>
                <a:uLnTx/>
                <a:uFillTx/>
                <a:latin typeface="Arial"/>
                <a:ea typeface="+mn-ea"/>
                <a:cs typeface="Arial"/>
              </a:rPr>
              <a:t> </a:t>
            </a:r>
            <a:r>
              <a:rPr kumimoji="0" sz="2000" b="0" i="0" u="none" strike="noStrike" kern="1200" cap="none" spc="10" normalizeH="0" baseline="0" noProof="0" dirty="0">
                <a:ln>
                  <a:noFill/>
                </a:ln>
                <a:solidFill>
                  <a:srgbClr val="292929"/>
                </a:solidFill>
                <a:effectLst/>
                <a:uLnTx/>
                <a:uFillTx/>
                <a:latin typeface="Arial"/>
                <a:ea typeface="+mn-ea"/>
                <a:cs typeface="Arial"/>
              </a:rPr>
              <a:t>ou</a:t>
            </a:r>
            <a:r>
              <a:rPr kumimoji="0" sz="2000" b="0" i="0" u="none" strike="noStrike" kern="1200" cap="none" spc="-10" normalizeH="0" baseline="0" noProof="0" dirty="0">
                <a:ln>
                  <a:noFill/>
                </a:ln>
                <a:solidFill>
                  <a:srgbClr val="292929"/>
                </a:solidFill>
                <a:effectLst/>
                <a:uLnTx/>
                <a:uFillTx/>
                <a:latin typeface="Arial"/>
                <a:ea typeface="+mn-ea"/>
                <a:cs typeface="Arial"/>
              </a:rPr>
              <a:t>t</a:t>
            </a:r>
            <a:r>
              <a:rPr kumimoji="0" sz="2000" b="0" i="0" u="none" strike="noStrike" kern="1200" cap="none" spc="-110" normalizeH="0" baseline="0" noProof="0" dirty="0">
                <a:ln>
                  <a:noFill/>
                </a:ln>
                <a:solidFill>
                  <a:srgbClr val="292929"/>
                </a:solidFill>
                <a:effectLst/>
                <a:uLnTx/>
                <a:uFillTx/>
                <a:latin typeface="Arial"/>
                <a:ea typeface="+mn-ea"/>
                <a:cs typeface="Arial"/>
              </a:rPr>
              <a:t>comes</a:t>
            </a:r>
            <a:endParaRPr kumimoji="0" sz="2000" b="0" i="0" u="none" strike="noStrike" kern="1200" cap="none" spc="0" normalizeH="0" baseline="0" noProof="0">
              <a:ln>
                <a:noFill/>
              </a:ln>
              <a:solidFill>
                <a:prstClr val="black"/>
              </a:solidFill>
              <a:effectLst/>
              <a:uLnTx/>
              <a:uFillTx/>
              <a:latin typeface="Arial"/>
              <a:ea typeface="+mn-ea"/>
              <a:cs typeface="Arial"/>
            </a:endParaRPr>
          </a:p>
        </p:txBody>
      </p:sp>
      <p:sp>
        <p:nvSpPr>
          <p:cNvPr id="3" name="object 3"/>
          <p:cNvSpPr txBox="1"/>
          <p:nvPr/>
        </p:nvSpPr>
        <p:spPr>
          <a:xfrm>
            <a:off x="848994" y="5632687"/>
            <a:ext cx="8137690" cy="307777"/>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000" b="0" i="0" u="none" strike="noStrike" kern="1200" cap="none" spc="-310" normalizeH="0" baseline="0" noProof="0" dirty="0">
                <a:ln>
                  <a:noFill/>
                </a:ln>
                <a:solidFill>
                  <a:srgbClr val="292929"/>
                </a:solidFill>
                <a:effectLst/>
                <a:uLnTx/>
                <a:uFillTx/>
                <a:latin typeface="Abadi" panose="020B0604020104020204" pitchFamily="34" charset="0"/>
                <a:cs typeface="Arial"/>
              </a:rPr>
              <a:t>G</a:t>
            </a:r>
            <a:r>
              <a:rPr kumimoji="0" sz="2000" b="0" i="0" u="none" strike="noStrike" kern="1200" cap="none" spc="10" normalizeH="0" baseline="0" noProof="0" dirty="0">
                <a:ln>
                  <a:noFill/>
                </a:ln>
                <a:solidFill>
                  <a:srgbClr val="292929"/>
                </a:solidFill>
                <a:effectLst/>
                <a:uLnTx/>
                <a:uFillTx/>
                <a:latin typeface="Abadi" panose="020B0604020104020204" pitchFamily="34" charset="0"/>
                <a:cs typeface="Arial"/>
              </a:rPr>
              <a:t>r</a:t>
            </a:r>
            <a:r>
              <a:rPr kumimoji="0" sz="2000" b="0" i="0" u="none" strike="noStrike" kern="1200" cap="none" spc="-100" normalizeH="0" baseline="0" noProof="0" dirty="0">
                <a:ln>
                  <a:noFill/>
                </a:ln>
                <a:solidFill>
                  <a:srgbClr val="292929"/>
                </a:solidFill>
                <a:effectLst/>
                <a:uLnTx/>
                <a:uFillTx/>
                <a:latin typeface="Abadi" panose="020B0604020104020204" pitchFamily="34" charset="0"/>
                <a:cs typeface="Arial"/>
              </a:rPr>
              <a:t>een</a:t>
            </a:r>
            <a:r>
              <a:rPr kumimoji="0" sz="20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00" normalizeH="0" baseline="0" noProof="0" dirty="0">
                <a:ln>
                  <a:noFill/>
                </a:ln>
                <a:solidFill>
                  <a:srgbClr val="292929"/>
                </a:solidFill>
                <a:effectLst/>
                <a:uLnTx/>
                <a:uFillTx/>
                <a:latin typeface="Abadi" panose="020B0604020104020204" pitchFamily="34" charset="0"/>
                <a:cs typeface="Arial"/>
              </a:rPr>
              <a:t>ma</a:t>
            </a:r>
            <a:r>
              <a:rPr kumimoji="0" sz="2000" b="0" i="0" u="none" strike="noStrike" kern="1200" cap="none" spc="-65" normalizeH="0" baseline="0" noProof="0" dirty="0">
                <a:ln>
                  <a:noFill/>
                </a:ln>
                <a:solidFill>
                  <a:srgbClr val="292929"/>
                </a:solidFill>
                <a:effectLst/>
                <a:uLnTx/>
                <a:uFillTx/>
                <a:latin typeface="Abadi" panose="020B0604020104020204" pitchFamily="34" charset="0"/>
                <a:cs typeface="Arial"/>
              </a:rPr>
              <a:t>r</a:t>
            </a:r>
            <a:r>
              <a:rPr kumimoji="0" sz="2000" b="0" i="0" u="none" strike="noStrike" kern="1200" cap="none" spc="-50" normalizeH="0" baseline="0" noProof="0" dirty="0">
                <a:ln>
                  <a:noFill/>
                </a:ln>
                <a:solidFill>
                  <a:srgbClr val="292929"/>
                </a:solidFill>
                <a:effectLst/>
                <a:uLnTx/>
                <a:uFillTx/>
                <a:latin typeface="Abadi" panose="020B0604020104020204" pitchFamily="34" charset="0"/>
                <a:cs typeface="Arial"/>
              </a:rPr>
              <a:t>ke</a:t>
            </a:r>
            <a:r>
              <a:rPr kumimoji="0" sz="2000" b="0" i="0" u="none" strike="noStrike" kern="1200" cap="none" spc="-40" normalizeH="0" baseline="0" noProof="0" dirty="0">
                <a:ln>
                  <a:noFill/>
                </a:ln>
                <a:solidFill>
                  <a:srgbClr val="292929"/>
                </a:solidFill>
                <a:effectLst/>
                <a:uLnTx/>
                <a:uFillTx/>
                <a:latin typeface="Abadi" panose="020B0604020104020204" pitchFamily="34" charset="0"/>
                <a:cs typeface="Arial"/>
              </a:rPr>
              <a:t>r</a:t>
            </a:r>
            <a:r>
              <a:rPr kumimoji="0" sz="2000" b="0" i="0" u="none" strike="noStrike" kern="1200" cap="none" spc="-130" normalizeH="0" baseline="0" noProof="0" dirty="0">
                <a:ln>
                  <a:noFill/>
                </a:ln>
                <a:solidFill>
                  <a:srgbClr val="292929"/>
                </a:solidFill>
                <a:effectLst/>
                <a:uLnTx/>
                <a:uFillTx/>
                <a:latin typeface="Abadi" panose="020B0604020104020204" pitchFamily="34" charset="0"/>
                <a:cs typeface="Arial"/>
              </a:rPr>
              <a:t>s</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5" normalizeH="0" baseline="0" noProof="0" dirty="0">
                <a:ln>
                  <a:noFill/>
                </a:ln>
                <a:solidFill>
                  <a:srgbClr val="292929"/>
                </a:solidFill>
                <a:effectLst/>
                <a:uLnTx/>
                <a:uFillTx/>
                <a:latin typeface="Abadi" panose="020B0604020104020204" pitchFamily="34" charset="0"/>
                <a:cs typeface="Arial"/>
              </a:rPr>
              <a:t>in</a:t>
            </a:r>
            <a:r>
              <a:rPr kumimoji="0" sz="2000" b="0" i="0" u="none" strike="noStrike" kern="1200" cap="none" spc="-25" normalizeH="0" baseline="0" noProof="0" dirty="0">
                <a:ln>
                  <a:noFill/>
                </a:ln>
                <a:solidFill>
                  <a:srgbClr val="292929"/>
                </a:solidFill>
                <a:effectLst/>
                <a:uLnTx/>
                <a:uFillTx/>
                <a:latin typeface="Abadi" panose="020B0604020104020204" pitchFamily="34" charset="0"/>
                <a:cs typeface="Arial"/>
              </a:rPr>
              <a:t>d</a:t>
            </a:r>
            <a:r>
              <a:rPr kumimoji="0" sz="2000" b="0" i="0" u="none" strike="noStrike" kern="1200" cap="none" spc="-55" normalizeH="0" baseline="0" noProof="0" dirty="0">
                <a:ln>
                  <a:noFill/>
                </a:ln>
                <a:solidFill>
                  <a:srgbClr val="292929"/>
                </a:solidFill>
                <a:effectLst/>
                <a:uLnTx/>
                <a:uFillTx/>
                <a:latin typeface="Abadi" panose="020B0604020104020204" pitchFamily="34" charset="0"/>
                <a:cs typeface="Arial"/>
              </a:rPr>
              <a:t>icat</a:t>
            </a:r>
            <a:r>
              <a:rPr kumimoji="0" sz="2000" b="0" i="0" u="none" strike="noStrike" kern="1200" cap="none" spc="-70" normalizeH="0" baseline="0" noProof="0" dirty="0">
                <a:ln>
                  <a:noFill/>
                </a:ln>
                <a:solidFill>
                  <a:srgbClr val="292929"/>
                </a:solidFill>
                <a:effectLst/>
                <a:uLnTx/>
                <a:uFillTx/>
                <a:latin typeface="Abadi" panose="020B0604020104020204" pitchFamily="34" charset="0"/>
                <a:cs typeface="Arial"/>
              </a:rPr>
              <a:t>e</a:t>
            </a:r>
            <a:r>
              <a:rPr kumimoji="0" sz="20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05" normalizeH="0" baseline="0" noProof="0" dirty="0">
                <a:ln>
                  <a:noFill/>
                </a:ln>
                <a:solidFill>
                  <a:srgbClr val="292929"/>
                </a:solidFill>
                <a:effectLst/>
                <a:uLnTx/>
                <a:uFillTx/>
                <a:latin typeface="Abadi" panose="020B0604020104020204" pitchFamily="34" charset="0"/>
                <a:cs typeface="Arial"/>
              </a:rPr>
              <a:t>suc</a:t>
            </a:r>
            <a:r>
              <a:rPr kumimoji="0" sz="2000" b="0" i="0" u="none" strike="noStrike" kern="1200" cap="none" spc="-130" normalizeH="0" baseline="0" noProof="0" dirty="0">
                <a:ln>
                  <a:noFill/>
                </a:ln>
                <a:solidFill>
                  <a:srgbClr val="292929"/>
                </a:solidFill>
                <a:effectLst/>
                <a:uLnTx/>
                <a:uFillTx/>
                <a:latin typeface="Abadi" panose="020B0604020104020204" pitchFamily="34" charset="0"/>
                <a:cs typeface="Arial"/>
              </a:rPr>
              <a:t>ce</a:t>
            </a:r>
            <a:r>
              <a:rPr kumimoji="0" sz="2000" b="0" i="0" u="none" strike="noStrike" kern="1200" cap="none" spc="-114" normalizeH="0" baseline="0" noProof="0" dirty="0">
                <a:ln>
                  <a:noFill/>
                </a:ln>
                <a:solidFill>
                  <a:srgbClr val="292929"/>
                </a:solidFill>
                <a:effectLst/>
                <a:uLnTx/>
                <a:uFillTx/>
                <a:latin typeface="Abadi" panose="020B0604020104020204" pitchFamily="34" charset="0"/>
                <a:cs typeface="Arial"/>
              </a:rPr>
              <a:t>s</a:t>
            </a:r>
            <a:r>
              <a:rPr kumimoji="0" sz="2000" b="0" i="0" u="none" strike="noStrike" kern="1200" cap="none" spc="-40" normalizeH="0" baseline="0" noProof="0" dirty="0">
                <a:ln>
                  <a:noFill/>
                </a:ln>
                <a:solidFill>
                  <a:srgbClr val="292929"/>
                </a:solidFill>
                <a:effectLst/>
                <a:uLnTx/>
                <a:uFillTx/>
                <a:latin typeface="Abadi" panose="020B0604020104020204" pitchFamily="34" charset="0"/>
                <a:cs typeface="Arial"/>
              </a:rPr>
              <a:t>sful</a:t>
            </a:r>
            <a:r>
              <a:rPr kumimoji="0" sz="2000" b="0" i="0" u="none" strike="noStrike" kern="1200" cap="none" spc="20" normalizeH="0" baseline="0" noProof="0" dirty="0">
                <a:ln>
                  <a:noFill/>
                </a:ln>
                <a:solidFill>
                  <a:srgbClr val="292929"/>
                </a:solidFill>
                <a:effectLst/>
                <a:uLnTx/>
                <a:uFillTx/>
                <a:latin typeface="Abadi" panose="020B0604020104020204" pitchFamily="34" charset="0"/>
                <a:cs typeface="Arial"/>
              </a:rPr>
              <a:t> </a:t>
            </a:r>
            <a:r>
              <a:rPr kumimoji="0" lang="en-IN" sz="2000" b="0" i="0" u="none" strike="noStrike" kern="1200" cap="none" spc="20" normalizeH="0" baseline="0" noProof="0" dirty="0">
                <a:ln>
                  <a:noFill/>
                </a:ln>
                <a:solidFill>
                  <a:srgbClr val="292929"/>
                </a:solidFill>
                <a:effectLst/>
                <a:uLnTx/>
                <a:uFillTx/>
                <a:latin typeface="Abadi" panose="020B0604020104020204" pitchFamily="34" charset="0"/>
                <a:cs typeface="Arial"/>
              </a:rPr>
              <a:t>landing </a:t>
            </a:r>
            <a:r>
              <a:rPr kumimoji="0" sz="2000" b="0" i="0" u="none" strike="noStrike" kern="1200" cap="none" spc="-75" normalizeH="0" baseline="0" noProof="0" dirty="0">
                <a:ln>
                  <a:noFill/>
                </a:ln>
                <a:solidFill>
                  <a:srgbClr val="292929"/>
                </a:solidFill>
                <a:effectLst/>
                <a:uLnTx/>
                <a:uFillTx/>
                <a:latin typeface="Abadi" panose="020B0604020104020204" pitchFamily="34" charset="0"/>
                <a:cs typeface="Arial"/>
              </a:rPr>
              <a:t>an</a:t>
            </a:r>
            <a:r>
              <a:rPr kumimoji="0" sz="2000" b="0" i="0" u="none" strike="noStrike" kern="1200" cap="none" spc="-70" normalizeH="0" baseline="0" noProof="0" dirty="0">
                <a:ln>
                  <a:noFill/>
                </a:ln>
                <a:solidFill>
                  <a:srgbClr val="292929"/>
                </a:solidFill>
                <a:effectLst/>
                <a:uLnTx/>
                <a:uFillTx/>
                <a:latin typeface="Abadi" panose="020B0604020104020204" pitchFamily="34" charset="0"/>
                <a:cs typeface="Arial"/>
              </a:rPr>
              <a:t>d</a:t>
            </a:r>
            <a:r>
              <a:rPr kumimoji="0" sz="20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5" normalizeH="0" baseline="0" noProof="0" dirty="0">
                <a:ln>
                  <a:noFill/>
                </a:ln>
                <a:solidFill>
                  <a:srgbClr val="292929"/>
                </a:solidFill>
                <a:effectLst/>
                <a:uLnTx/>
                <a:uFillTx/>
                <a:latin typeface="Abadi" panose="020B0604020104020204" pitchFamily="34" charset="0"/>
                <a:cs typeface="Arial"/>
              </a:rPr>
              <a:t>r</a:t>
            </a:r>
            <a:r>
              <a:rPr kumimoji="0" sz="2000" b="0" i="0" u="none" strike="noStrike" kern="1200" cap="none" spc="-60" normalizeH="0" baseline="0" noProof="0" dirty="0">
                <a:ln>
                  <a:noFill/>
                </a:ln>
                <a:solidFill>
                  <a:srgbClr val="292929"/>
                </a:solidFill>
                <a:effectLst/>
                <a:uLnTx/>
                <a:uFillTx/>
                <a:latin typeface="Abadi" panose="020B0604020104020204" pitchFamily="34" charset="0"/>
                <a:cs typeface="Arial"/>
              </a:rPr>
              <a:t>ed</a:t>
            </a:r>
            <a:r>
              <a:rPr kumimoji="0" sz="20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80" normalizeH="0" baseline="0" noProof="0" dirty="0">
                <a:ln>
                  <a:noFill/>
                </a:ln>
                <a:solidFill>
                  <a:srgbClr val="292929"/>
                </a:solidFill>
                <a:effectLst/>
                <a:uLnTx/>
                <a:uFillTx/>
                <a:latin typeface="Abadi" panose="020B0604020104020204" pitchFamily="34" charset="0"/>
                <a:cs typeface="Arial"/>
              </a:rPr>
              <a:t>ones</a:t>
            </a:r>
            <a:r>
              <a:rPr kumimoji="0" sz="20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5" normalizeH="0" baseline="0" noProof="0" dirty="0">
                <a:ln>
                  <a:noFill/>
                </a:ln>
                <a:solidFill>
                  <a:srgbClr val="292929"/>
                </a:solidFill>
                <a:effectLst/>
                <a:uLnTx/>
                <a:uFillTx/>
                <a:latin typeface="Abadi" panose="020B0604020104020204" pitchFamily="34" charset="0"/>
                <a:cs typeface="Arial"/>
              </a:rPr>
              <a:t>in</a:t>
            </a:r>
            <a:r>
              <a:rPr kumimoji="0" sz="2000" b="0" i="0" u="none" strike="noStrike" kern="1200" cap="none" spc="-25" normalizeH="0" baseline="0" noProof="0" dirty="0">
                <a:ln>
                  <a:noFill/>
                </a:ln>
                <a:solidFill>
                  <a:srgbClr val="292929"/>
                </a:solidFill>
                <a:effectLst/>
                <a:uLnTx/>
                <a:uFillTx/>
                <a:latin typeface="Abadi" panose="020B0604020104020204" pitchFamily="34" charset="0"/>
                <a:cs typeface="Arial"/>
              </a:rPr>
              <a:t>d</a:t>
            </a:r>
            <a:r>
              <a:rPr kumimoji="0" sz="2000" b="0" i="0" u="none" strike="noStrike" kern="1200" cap="none" spc="-55" normalizeH="0" baseline="0" noProof="0" dirty="0">
                <a:ln>
                  <a:noFill/>
                </a:ln>
                <a:solidFill>
                  <a:srgbClr val="292929"/>
                </a:solidFill>
                <a:effectLst/>
                <a:uLnTx/>
                <a:uFillTx/>
                <a:latin typeface="Abadi" panose="020B0604020104020204" pitchFamily="34" charset="0"/>
                <a:cs typeface="Arial"/>
              </a:rPr>
              <a:t>icat</a:t>
            </a:r>
            <a:r>
              <a:rPr kumimoji="0" sz="2000" b="0" i="0" u="none" strike="noStrike" kern="1200" cap="none" spc="-70" normalizeH="0" baseline="0" noProof="0" dirty="0">
                <a:ln>
                  <a:noFill/>
                </a:ln>
                <a:solidFill>
                  <a:srgbClr val="292929"/>
                </a:solidFill>
                <a:effectLst/>
                <a:uLnTx/>
                <a:uFillTx/>
                <a:latin typeface="Abadi" panose="020B0604020104020204" pitchFamily="34" charset="0"/>
                <a:cs typeface="Arial"/>
              </a:rPr>
              <a:t>e</a:t>
            </a:r>
            <a:r>
              <a:rPr kumimoji="0" sz="2000" b="0" i="0" u="none" strike="noStrike" kern="1200" cap="none" spc="2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5" normalizeH="0" baseline="0" noProof="0" dirty="0">
                <a:ln>
                  <a:noFill/>
                </a:ln>
                <a:solidFill>
                  <a:srgbClr val="292929"/>
                </a:solidFill>
                <a:effectLst/>
                <a:uLnTx/>
                <a:uFillTx/>
                <a:latin typeface="Abadi" panose="020B0604020104020204" pitchFamily="34" charset="0"/>
                <a:cs typeface="Arial"/>
              </a:rPr>
              <a:t>failu</a:t>
            </a:r>
            <a:r>
              <a:rPr kumimoji="0" sz="2000" b="0" i="0" u="none" strike="noStrike" kern="1200" cap="none" spc="-35" normalizeH="0" baseline="0" noProof="0" dirty="0">
                <a:ln>
                  <a:noFill/>
                </a:ln>
                <a:solidFill>
                  <a:srgbClr val="292929"/>
                </a:solidFill>
                <a:effectLst/>
                <a:uLnTx/>
                <a:uFillTx/>
                <a:latin typeface="Abadi" panose="020B0604020104020204" pitchFamily="34" charset="0"/>
                <a:cs typeface="Arial"/>
              </a:rPr>
              <a:t>r</a:t>
            </a:r>
            <a:r>
              <a:rPr kumimoji="0" sz="2000" b="0" i="0" u="none" strike="noStrike" kern="1200" cap="none" spc="-110" normalizeH="0" baseline="0" noProof="0" dirty="0">
                <a:ln>
                  <a:noFill/>
                </a:ln>
                <a:solidFill>
                  <a:srgbClr val="292929"/>
                </a:solidFill>
                <a:effectLst/>
                <a:uLnTx/>
                <a:uFillTx/>
                <a:latin typeface="Abadi" panose="020B0604020104020204" pitchFamily="34" charset="0"/>
                <a:cs typeface="Arial"/>
              </a:rPr>
              <a:t>e.</a:t>
            </a:r>
            <a:endParaRPr kumimoji="0" sz="200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4" name="object 4"/>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65" dirty="0"/>
              <a:t>Lau</a:t>
            </a:r>
            <a:r>
              <a:rPr spc="-185" dirty="0"/>
              <a:t>n</a:t>
            </a:r>
            <a:r>
              <a:rPr spc="-180" dirty="0"/>
              <a:t>ch</a:t>
            </a:r>
            <a:r>
              <a:rPr spc="90" dirty="0"/>
              <a:t> </a:t>
            </a:r>
            <a:r>
              <a:rPr spc="-240" dirty="0"/>
              <a:t>O</a:t>
            </a:r>
            <a:r>
              <a:rPr spc="-180" dirty="0"/>
              <a:t>u</a:t>
            </a:r>
            <a:r>
              <a:rPr spc="-75" dirty="0"/>
              <a:t>tco</a:t>
            </a:r>
            <a:r>
              <a:rPr spc="-140" dirty="0"/>
              <a:t>m</a:t>
            </a:r>
            <a:r>
              <a:rPr spc="-235" dirty="0"/>
              <a:t>es</a:t>
            </a:r>
            <a:r>
              <a:rPr spc="114" dirty="0"/>
              <a:t> </a:t>
            </a:r>
            <a:r>
              <a:rPr spc="-80" dirty="0"/>
              <a:t>by</a:t>
            </a:r>
            <a:r>
              <a:rPr spc="85" dirty="0"/>
              <a:t> </a:t>
            </a:r>
            <a:r>
              <a:rPr spc="-350" dirty="0"/>
              <a:t>S</a:t>
            </a:r>
            <a:r>
              <a:rPr spc="-135" dirty="0"/>
              <a:t>i</a:t>
            </a:r>
            <a:r>
              <a:rPr spc="-40" dirty="0"/>
              <a:t>te</a:t>
            </a:r>
          </a:p>
        </p:txBody>
      </p:sp>
      <p:sp>
        <p:nvSpPr>
          <p:cNvPr id="5" name="object 5"/>
          <p:cNvSpPr/>
          <p:nvPr/>
        </p:nvSpPr>
        <p:spPr>
          <a:xfrm>
            <a:off x="2184400" y="2527300"/>
            <a:ext cx="7823200" cy="2151380"/>
          </a:xfrm>
          <a:prstGeom prst="rect">
            <a:avLst/>
          </a:prstGeom>
          <a:blipFill>
            <a:blip r:embed="rId3"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6" name="object 6"/>
          <p:cNvSpPr/>
          <p:nvPr/>
        </p:nvSpPr>
        <p:spPr>
          <a:xfrm>
            <a:off x="3858259" y="2156460"/>
            <a:ext cx="3981195" cy="3010916"/>
          </a:xfrm>
          <a:prstGeom prst="rect">
            <a:avLst/>
          </a:prstGeom>
          <a:blipFill>
            <a:blip r:embed="rId4"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object 7"/>
          <p:cNvSpPr/>
          <p:nvPr/>
        </p:nvSpPr>
        <p:spPr>
          <a:xfrm>
            <a:off x="4051300" y="2349500"/>
            <a:ext cx="3604259" cy="2633980"/>
          </a:xfrm>
          <a:prstGeom prst="rect">
            <a:avLst/>
          </a:prstGeom>
          <a:blipFill>
            <a:blip r:embed="rId5"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8" name="object 8"/>
          <p:cNvSpPr/>
          <p:nvPr/>
        </p:nvSpPr>
        <p:spPr>
          <a:xfrm>
            <a:off x="7656830" y="2350770"/>
            <a:ext cx="1799589" cy="1671955"/>
          </a:xfrm>
          <a:custGeom>
            <a:avLst/>
            <a:gdLst/>
            <a:ahLst/>
            <a:cxnLst/>
            <a:rect l="l" t="t" r="r" b="b"/>
            <a:pathLst>
              <a:path w="1799590" h="1671954">
                <a:moveTo>
                  <a:pt x="0" y="0"/>
                </a:moveTo>
                <a:lnTo>
                  <a:pt x="1799336" y="1671827"/>
                </a:lnTo>
              </a:path>
            </a:pathLst>
          </a:custGeom>
          <a:ln w="6350">
            <a:solidFill>
              <a:srgbClr val="4471C4"/>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9" name="object 9"/>
          <p:cNvSpPr/>
          <p:nvPr/>
        </p:nvSpPr>
        <p:spPr>
          <a:xfrm>
            <a:off x="7656830" y="4288790"/>
            <a:ext cx="1799589" cy="697230"/>
          </a:xfrm>
          <a:custGeom>
            <a:avLst/>
            <a:gdLst/>
            <a:ahLst/>
            <a:cxnLst/>
            <a:rect l="l" t="t" r="r" b="b"/>
            <a:pathLst>
              <a:path w="1799590" h="697229">
                <a:moveTo>
                  <a:pt x="0" y="697103"/>
                </a:moveTo>
                <a:lnTo>
                  <a:pt x="1799336" y="0"/>
                </a:lnTo>
              </a:path>
            </a:pathLst>
          </a:custGeom>
          <a:ln w="6350">
            <a:solidFill>
              <a:srgbClr val="4471C4"/>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object 10"/>
          <p:cNvSpPr/>
          <p:nvPr/>
        </p:nvSpPr>
        <p:spPr>
          <a:xfrm>
            <a:off x="1584960" y="3324859"/>
            <a:ext cx="2500376" cy="1913636"/>
          </a:xfrm>
          <a:prstGeom prst="rect">
            <a:avLst/>
          </a:prstGeom>
          <a:blipFill>
            <a:blip r:embed="rId6"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1" name="object 11"/>
          <p:cNvSpPr/>
          <p:nvPr/>
        </p:nvSpPr>
        <p:spPr>
          <a:xfrm>
            <a:off x="1778000" y="3517900"/>
            <a:ext cx="2123440" cy="1536700"/>
          </a:xfrm>
          <a:prstGeom prst="rect">
            <a:avLst/>
          </a:prstGeom>
          <a:blipFill>
            <a:blip r:embed="rId7"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2" name="object 12"/>
          <p:cNvSpPr/>
          <p:nvPr/>
        </p:nvSpPr>
        <p:spPr>
          <a:xfrm>
            <a:off x="3902709" y="3186429"/>
            <a:ext cx="313055" cy="334010"/>
          </a:xfrm>
          <a:custGeom>
            <a:avLst/>
            <a:gdLst/>
            <a:ahLst/>
            <a:cxnLst/>
            <a:rect l="l" t="t" r="r" b="b"/>
            <a:pathLst>
              <a:path w="313054" h="334010">
                <a:moveTo>
                  <a:pt x="0" y="333883"/>
                </a:moveTo>
                <a:lnTo>
                  <a:pt x="312800" y="0"/>
                </a:lnTo>
              </a:path>
            </a:pathLst>
          </a:custGeom>
          <a:ln w="6350">
            <a:solidFill>
              <a:srgbClr val="4471C4"/>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3" name="object 13"/>
          <p:cNvSpPr/>
          <p:nvPr/>
        </p:nvSpPr>
        <p:spPr>
          <a:xfrm>
            <a:off x="3902709" y="3605529"/>
            <a:ext cx="890905" cy="1450975"/>
          </a:xfrm>
          <a:custGeom>
            <a:avLst/>
            <a:gdLst/>
            <a:ahLst/>
            <a:cxnLst/>
            <a:rect l="l" t="t" r="r" b="b"/>
            <a:pathLst>
              <a:path w="890904" h="1450975">
                <a:moveTo>
                  <a:pt x="0" y="1450848"/>
                </a:moveTo>
                <a:lnTo>
                  <a:pt x="890904" y="0"/>
                </a:lnTo>
              </a:path>
            </a:pathLst>
          </a:custGeom>
          <a:ln w="6350">
            <a:solidFill>
              <a:srgbClr val="4471C4"/>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4" name="object 14"/>
          <p:cNvSpPr txBox="1">
            <a:spLocks noGrp="1"/>
          </p:cNvSpPr>
          <p:nvPr>
            <p:ph type="sldNum" sz="quarter" idx="7"/>
          </p:nvPr>
        </p:nvSpPr>
        <p:spPr>
          <a:prstGeom prst="rect">
            <a:avLst/>
          </a:prstGeom>
        </p:spPr>
        <p:txBody>
          <a:bodyPr vert="horz" wrap="square" lIns="0" tIns="0" rIns="0" bIns="0" rtlCol="0">
            <a:spAutoFit/>
          </a:bodyPr>
          <a:lstStyle/>
          <a:p>
            <a:pPr marL="25400" marR="0" lvl="0" indent="0" algn="l" defTabSz="914400" rtl="0" eaLnBrk="1" fontAlgn="auto" latinLnBrk="0" hangingPunct="1">
              <a:lnSpc>
                <a:spcPct val="100000"/>
              </a:lnSpc>
              <a:spcBef>
                <a:spcPts val="0"/>
              </a:spcBef>
              <a:spcAft>
                <a:spcPts val="0"/>
              </a:spcAft>
              <a:buClrTx/>
              <a:buSzTx/>
              <a:buFontTx/>
              <a:buNone/>
              <a:tabLst/>
              <a:defRPr/>
            </a:pPr>
            <a:r>
              <a:rPr kumimoji="0" sz="1600" b="0" i="0" u="none" strike="noStrike" kern="1200" cap="none" spc="70" normalizeH="0" baseline="0" noProof="0" dirty="0">
                <a:ln>
                  <a:noFill/>
                </a:ln>
                <a:solidFill>
                  <a:srgbClr val="1C7CDB"/>
                </a:solidFill>
                <a:effectLst/>
                <a:uLnTx/>
                <a:uFillTx/>
                <a:latin typeface="Arial"/>
                <a:ea typeface="+mn-ea"/>
                <a:cs typeface="Arial"/>
              </a:rPr>
              <a:t>3</a:t>
            </a:r>
            <a:r>
              <a:rPr kumimoji="0" sz="1600" b="0" i="0" u="none" strike="noStrike" kern="1200" cap="none" spc="60" normalizeH="0" baseline="0" noProof="0" dirty="0">
                <a:ln>
                  <a:noFill/>
                </a:ln>
                <a:solidFill>
                  <a:srgbClr val="1C7CDB"/>
                </a:solidFill>
                <a:effectLst/>
                <a:uLnTx/>
                <a:uFillTx/>
                <a:latin typeface="Arial"/>
                <a:ea typeface="+mn-ea"/>
                <a:cs typeface="Arial"/>
              </a:rPr>
              <a:t>9</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7" name="object 6">
            <a:extLst>
              <a:ext uri="{FF2B5EF4-FFF2-40B4-BE49-F238E27FC236}">
                <a16:creationId xmlns:a16="http://schemas.microsoft.com/office/drawing/2014/main" id="{04F68F59-BEFE-4C0B-961C-E0C4C93D51B7}"/>
              </a:ext>
            </a:extLst>
          </p:cNvPr>
          <p:cNvSpPr txBox="1"/>
          <p:nvPr/>
        </p:nvSpPr>
        <p:spPr>
          <a:xfrm>
            <a:off x="4928745" y="1261585"/>
            <a:ext cx="6793230" cy="4867230"/>
          </a:xfrm>
          <a:prstGeom prst="rect">
            <a:avLst/>
          </a:prstGeom>
        </p:spPr>
        <p:txBody>
          <a:bodyPr vert="horz" wrap="square" lIns="0" tIns="161290" rIns="0" bIns="0" rtlCol="0">
            <a:spAutoFit/>
          </a:bodyPr>
          <a:lstStyle/>
          <a:p>
            <a:pPr marL="24130">
              <a:spcBef>
                <a:spcPts val="850"/>
              </a:spcBef>
              <a:tabLst>
                <a:tab pos="253365" algn="l"/>
                <a:tab pos="254000" algn="l"/>
              </a:tabLst>
            </a:pPr>
            <a:r>
              <a:rPr lang="en-IN" sz="2000" b="1" spc="-20" dirty="0">
                <a:uFill>
                  <a:solidFill>
                    <a:srgbClr val="BB562C"/>
                  </a:solidFill>
                </a:uFill>
                <a:latin typeface="Abadi" panose="020B0604020104020204" pitchFamily="34" charset="0"/>
              </a:rPr>
              <a:t>Background:</a:t>
            </a:r>
          </a:p>
          <a:p>
            <a:pPr marL="253365" indent="-229235">
              <a:lnSpc>
                <a:spcPct val="100000"/>
              </a:lnSpc>
              <a:spcBef>
                <a:spcPts val="850"/>
              </a:spcBef>
              <a:buFont typeface="Arial"/>
              <a:buChar char="•"/>
              <a:tabLst>
                <a:tab pos="253365" algn="l"/>
                <a:tab pos="254000" algn="l"/>
              </a:tabLst>
            </a:pPr>
            <a:r>
              <a:rPr spc="-20" dirty="0">
                <a:latin typeface="Abadi" panose="020B0604020104020204" pitchFamily="34" charset="0"/>
                <a:cs typeface="Carlito"/>
              </a:rPr>
              <a:t>Commercial </a:t>
            </a:r>
            <a:r>
              <a:rPr spc="-10" dirty="0">
                <a:latin typeface="Abadi" panose="020B0604020104020204" pitchFamily="34" charset="0"/>
                <a:cs typeface="Carlito"/>
              </a:rPr>
              <a:t>Space </a:t>
            </a:r>
            <a:r>
              <a:rPr spc="-25" dirty="0">
                <a:latin typeface="Abadi" panose="020B0604020104020204" pitchFamily="34" charset="0"/>
                <a:cs typeface="Carlito"/>
              </a:rPr>
              <a:t>Age </a:t>
            </a:r>
            <a:r>
              <a:rPr spc="-5" dirty="0">
                <a:latin typeface="Abadi" panose="020B0604020104020204" pitchFamily="34" charset="0"/>
                <a:cs typeface="Carlito"/>
              </a:rPr>
              <a:t>is</a:t>
            </a:r>
            <a:r>
              <a:rPr spc="50" dirty="0">
                <a:latin typeface="Abadi" panose="020B0604020104020204" pitchFamily="34" charset="0"/>
                <a:cs typeface="Carlito"/>
              </a:rPr>
              <a:t> </a:t>
            </a:r>
            <a:r>
              <a:rPr spc="-20" dirty="0">
                <a:latin typeface="Abadi" panose="020B0604020104020204" pitchFamily="34" charset="0"/>
                <a:cs typeface="Carlito"/>
              </a:rPr>
              <a:t>Here</a:t>
            </a:r>
            <a:endParaRPr dirty="0">
              <a:latin typeface="Abadi" panose="020B0604020104020204" pitchFamily="34" charset="0"/>
              <a:cs typeface="Carlito"/>
            </a:endParaRPr>
          </a:p>
          <a:p>
            <a:pPr marL="253365" indent="-229235">
              <a:lnSpc>
                <a:spcPct val="100000"/>
              </a:lnSpc>
              <a:spcBef>
                <a:spcPts val="705"/>
              </a:spcBef>
              <a:buFont typeface="Arial"/>
              <a:buChar char="•"/>
              <a:tabLst>
                <a:tab pos="253365" algn="l"/>
                <a:tab pos="254000" algn="l"/>
              </a:tabLst>
            </a:pPr>
            <a:r>
              <a:rPr spc="-15" dirty="0">
                <a:latin typeface="Abadi" panose="020B0604020104020204" pitchFamily="34" charset="0"/>
                <a:cs typeface="Carlito"/>
              </a:rPr>
              <a:t>Space </a:t>
            </a:r>
            <a:r>
              <a:rPr spc="-5" dirty="0">
                <a:latin typeface="Abadi" panose="020B0604020104020204" pitchFamily="34" charset="0"/>
                <a:cs typeface="Carlito"/>
              </a:rPr>
              <a:t>X </a:t>
            </a:r>
            <a:r>
              <a:rPr spc="-15" dirty="0">
                <a:latin typeface="Abadi" panose="020B0604020104020204" pitchFamily="34" charset="0"/>
                <a:cs typeface="Carlito"/>
              </a:rPr>
              <a:t>has </a:t>
            </a:r>
            <a:r>
              <a:rPr spc="-20" dirty="0">
                <a:latin typeface="Abadi" panose="020B0604020104020204" pitchFamily="34" charset="0"/>
                <a:cs typeface="Carlito"/>
              </a:rPr>
              <a:t>best pricing </a:t>
            </a:r>
            <a:r>
              <a:rPr spc="-15" dirty="0">
                <a:latin typeface="Abadi" panose="020B0604020104020204" pitchFamily="34" charset="0"/>
                <a:cs typeface="Carlito"/>
              </a:rPr>
              <a:t>($62 </a:t>
            </a:r>
            <a:r>
              <a:rPr spc="-5" dirty="0">
                <a:latin typeface="Abadi" panose="020B0604020104020204" pitchFamily="34" charset="0"/>
                <a:cs typeface="Carlito"/>
              </a:rPr>
              <a:t>million </a:t>
            </a:r>
            <a:r>
              <a:rPr spc="-15" dirty="0">
                <a:latin typeface="Abadi" panose="020B0604020104020204" pitchFamily="34" charset="0"/>
                <a:cs typeface="Carlito"/>
              </a:rPr>
              <a:t>vs. </a:t>
            </a:r>
            <a:r>
              <a:rPr spc="-5" dirty="0">
                <a:latin typeface="Abadi" panose="020B0604020104020204" pitchFamily="34" charset="0"/>
                <a:cs typeface="Carlito"/>
              </a:rPr>
              <a:t>$165 million</a:t>
            </a:r>
            <a:r>
              <a:rPr spc="25" dirty="0">
                <a:latin typeface="Abadi" panose="020B0604020104020204" pitchFamily="34" charset="0"/>
                <a:cs typeface="Carlito"/>
              </a:rPr>
              <a:t> </a:t>
            </a:r>
            <a:r>
              <a:rPr spc="-5" dirty="0">
                <a:latin typeface="Abadi" panose="020B0604020104020204" pitchFamily="34" charset="0"/>
                <a:cs typeface="Carlito"/>
              </a:rPr>
              <a:t>USD)</a:t>
            </a:r>
            <a:endParaRPr dirty="0">
              <a:latin typeface="Abadi" panose="020B0604020104020204" pitchFamily="34" charset="0"/>
              <a:cs typeface="Carlito"/>
            </a:endParaRPr>
          </a:p>
          <a:p>
            <a:pPr marL="253365" indent="-229235">
              <a:lnSpc>
                <a:spcPct val="100000"/>
              </a:lnSpc>
              <a:spcBef>
                <a:spcPts val="695"/>
              </a:spcBef>
              <a:buFont typeface="Arial"/>
              <a:buChar char="•"/>
              <a:tabLst>
                <a:tab pos="253365" algn="l"/>
                <a:tab pos="254000" algn="l"/>
              </a:tabLst>
            </a:pPr>
            <a:r>
              <a:rPr lang="en-IN" spc="-25" dirty="0">
                <a:latin typeface="Abadi" panose="020B0604020104020204" pitchFamily="34" charset="0"/>
                <a:cs typeface="Carlito"/>
              </a:rPr>
              <a:t>This is l</a:t>
            </a:r>
            <a:r>
              <a:rPr spc="-25" dirty="0" err="1">
                <a:latin typeface="Abadi" panose="020B0604020104020204" pitchFamily="34" charset="0"/>
                <a:cs typeface="Carlito"/>
              </a:rPr>
              <a:t>arg</a:t>
            </a:r>
            <a:r>
              <a:rPr lang="en-IN" spc="-25" dirty="0">
                <a:latin typeface="Abadi" panose="020B0604020104020204" pitchFamily="34" charset="0"/>
                <a:cs typeface="Carlito"/>
              </a:rPr>
              <a:t>e</a:t>
            </a:r>
            <a:r>
              <a:rPr spc="-25" dirty="0" err="1">
                <a:latin typeface="Abadi" panose="020B0604020104020204" pitchFamily="34" charset="0"/>
                <a:cs typeface="Carlito"/>
              </a:rPr>
              <a:t>ly</a:t>
            </a:r>
            <a:r>
              <a:rPr spc="-25" dirty="0">
                <a:latin typeface="Abadi" panose="020B0604020104020204" pitchFamily="34" charset="0"/>
                <a:cs typeface="Carlito"/>
              </a:rPr>
              <a:t> </a:t>
            </a:r>
            <a:r>
              <a:rPr spc="-15" dirty="0">
                <a:latin typeface="Abadi" panose="020B0604020104020204" pitchFamily="34" charset="0"/>
                <a:cs typeface="Carlito"/>
              </a:rPr>
              <a:t>due </a:t>
            </a:r>
            <a:r>
              <a:rPr spc="-30" dirty="0">
                <a:latin typeface="Abadi" panose="020B0604020104020204" pitchFamily="34" charset="0"/>
                <a:cs typeface="Carlito"/>
              </a:rPr>
              <a:t>to </a:t>
            </a:r>
            <a:r>
              <a:rPr spc="-5" dirty="0">
                <a:latin typeface="Abadi" panose="020B0604020104020204" pitchFamily="34" charset="0"/>
                <a:cs typeface="Carlito"/>
              </a:rPr>
              <a:t>ability </a:t>
            </a:r>
            <a:r>
              <a:rPr spc="-30" dirty="0">
                <a:latin typeface="Abadi" panose="020B0604020104020204" pitchFamily="34" charset="0"/>
                <a:cs typeface="Carlito"/>
              </a:rPr>
              <a:t>to recover </a:t>
            </a:r>
            <a:r>
              <a:rPr spc="-15" dirty="0">
                <a:latin typeface="Abadi" panose="020B0604020104020204" pitchFamily="34" charset="0"/>
                <a:cs typeface="Carlito"/>
              </a:rPr>
              <a:t>part </a:t>
            </a:r>
            <a:r>
              <a:rPr dirty="0">
                <a:latin typeface="Abadi" panose="020B0604020104020204" pitchFamily="34" charset="0"/>
                <a:cs typeface="Carlito"/>
              </a:rPr>
              <a:t>of </a:t>
            </a:r>
            <a:r>
              <a:rPr spc="-45" dirty="0">
                <a:latin typeface="Abadi" panose="020B0604020104020204" pitchFamily="34" charset="0"/>
                <a:cs typeface="Carlito"/>
              </a:rPr>
              <a:t>rocket </a:t>
            </a:r>
            <a:r>
              <a:rPr spc="-25" dirty="0">
                <a:latin typeface="Abadi" panose="020B0604020104020204" pitchFamily="34" charset="0"/>
                <a:cs typeface="Carlito"/>
              </a:rPr>
              <a:t>(Stage</a:t>
            </a:r>
            <a:r>
              <a:rPr spc="135" dirty="0">
                <a:latin typeface="Abadi" panose="020B0604020104020204" pitchFamily="34" charset="0"/>
                <a:cs typeface="Carlito"/>
              </a:rPr>
              <a:t> </a:t>
            </a:r>
            <a:r>
              <a:rPr spc="-5" dirty="0">
                <a:latin typeface="Abadi" panose="020B0604020104020204" pitchFamily="34" charset="0"/>
                <a:cs typeface="Carlito"/>
              </a:rPr>
              <a:t>1)</a:t>
            </a:r>
            <a:endParaRPr dirty="0">
              <a:latin typeface="Abadi" panose="020B0604020104020204" pitchFamily="34" charset="0"/>
              <a:cs typeface="Carlito"/>
            </a:endParaRPr>
          </a:p>
          <a:p>
            <a:pPr marL="144780" algn="ctr">
              <a:lnSpc>
                <a:spcPct val="100000"/>
              </a:lnSpc>
            </a:pPr>
            <a:endParaRPr lang="en-IN" dirty="0">
              <a:latin typeface="Abadi" panose="020B0604020104020204" pitchFamily="34" charset="0"/>
              <a:cs typeface="Carlito"/>
            </a:endParaRPr>
          </a:p>
          <a:p>
            <a:pPr marL="144780">
              <a:lnSpc>
                <a:spcPct val="100000"/>
              </a:lnSpc>
            </a:pPr>
            <a:r>
              <a:rPr lang="en-IN" sz="2000" b="1" spc="-20" dirty="0">
                <a:uFill>
                  <a:solidFill>
                    <a:srgbClr val="BB562C"/>
                  </a:solidFill>
                </a:uFill>
                <a:latin typeface="Abadi" panose="020B0604020104020204" pitchFamily="34" charset="0"/>
                <a:cs typeface="Carlito"/>
              </a:rPr>
              <a:t>Objective</a:t>
            </a:r>
            <a:r>
              <a:rPr sz="2000" b="1" spc="-20" dirty="0">
                <a:uFill>
                  <a:solidFill>
                    <a:srgbClr val="BB562C"/>
                  </a:solidFill>
                </a:uFill>
                <a:latin typeface="Abadi" panose="020B0604020104020204" pitchFamily="34" charset="0"/>
                <a:cs typeface="Carlito"/>
              </a:rPr>
              <a:t>:</a:t>
            </a:r>
            <a:endParaRPr sz="2000" b="1" dirty="0">
              <a:latin typeface="Abadi" panose="020B0604020104020204" pitchFamily="34" charset="0"/>
              <a:cs typeface="Carlito"/>
            </a:endParaRPr>
          </a:p>
          <a:p>
            <a:pPr marL="240665" marR="591185" indent="-240665">
              <a:lnSpc>
                <a:spcPts val="2510"/>
              </a:lnSpc>
              <a:spcBef>
                <a:spcPts val="900"/>
              </a:spcBef>
              <a:buFont typeface="Arial"/>
              <a:buChar char="•"/>
              <a:tabLst>
                <a:tab pos="240665" algn="l"/>
                <a:tab pos="241300" algn="l"/>
              </a:tabLst>
            </a:pPr>
            <a:r>
              <a:rPr lang="en-IN" spc="-10" dirty="0">
                <a:latin typeface="Abadi" panose="020B0604020104020204" pitchFamily="34" charset="0"/>
                <a:cs typeface="Carlito"/>
              </a:rPr>
              <a:t>The objective is to evaluate the viability of the new company Space Y to compete with Space X.</a:t>
            </a:r>
          </a:p>
          <a:p>
            <a:pPr marL="240665" marR="591185" indent="-240665">
              <a:lnSpc>
                <a:spcPts val="2510"/>
              </a:lnSpc>
              <a:spcBef>
                <a:spcPts val="900"/>
              </a:spcBef>
              <a:buFont typeface="Arial"/>
              <a:buChar char="•"/>
              <a:tabLst>
                <a:tab pos="240665" algn="l"/>
                <a:tab pos="241300" algn="l"/>
              </a:tabLst>
            </a:pPr>
            <a:r>
              <a:rPr lang="en-IN" spc="-10" dirty="0">
                <a:latin typeface="Abadi" panose="020B0604020104020204" pitchFamily="34" charset="0"/>
                <a:cs typeface="Carlito"/>
              </a:rPr>
              <a:t>Desirables:</a:t>
            </a:r>
            <a:endParaRPr lang="en-IN" dirty="0">
              <a:latin typeface="Abadi" panose="020B0604020104020204" pitchFamily="34" charset="0"/>
              <a:cs typeface="Carlito"/>
            </a:endParaRPr>
          </a:p>
          <a:p>
            <a:pPr marL="697865" marR="591185" lvl="1" indent="-240665">
              <a:lnSpc>
                <a:spcPts val="2510"/>
              </a:lnSpc>
              <a:spcBef>
                <a:spcPts val="900"/>
              </a:spcBef>
              <a:buFont typeface="Arial"/>
              <a:buChar char="•"/>
              <a:tabLst>
                <a:tab pos="240665" algn="l"/>
                <a:tab pos="241300" algn="l"/>
              </a:tabLst>
            </a:pPr>
            <a:r>
              <a:rPr lang="en-IN" dirty="0">
                <a:latin typeface="Abadi" panose="020B0604020104020204" pitchFamily="34" charset="0"/>
                <a:cs typeface="Carlito"/>
              </a:rPr>
              <a:t>The best way to estimate the total cost for launches, by predicting successful landings of the first stage of rockets</a:t>
            </a:r>
          </a:p>
          <a:p>
            <a:pPr marL="697865" marR="591185" lvl="1" indent="-240665">
              <a:lnSpc>
                <a:spcPts val="2510"/>
              </a:lnSpc>
              <a:spcBef>
                <a:spcPts val="900"/>
              </a:spcBef>
              <a:buFont typeface="Arial"/>
              <a:buChar char="•"/>
              <a:tabLst>
                <a:tab pos="240665" algn="l"/>
                <a:tab pos="241300" algn="l"/>
              </a:tabLst>
            </a:pPr>
            <a:r>
              <a:rPr lang="en-IN" dirty="0">
                <a:latin typeface="Abadi" panose="020B0604020104020204" pitchFamily="34" charset="0"/>
                <a:cs typeface="Carlito"/>
              </a:rPr>
              <a:t>Where is the best place to make the launches</a:t>
            </a:r>
            <a:endParaRPr dirty="0">
              <a:latin typeface="Abadi" panose="020B0604020104020204" pitchFamily="34" charset="0"/>
              <a:cs typeface="Carlito"/>
            </a:endParaRPr>
          </a:p>
        </p:txBody>
      </p:sp>
      <p:sp>
        <p:nvSpPr>
          <p:cNvPr id="9" name="object 7">
            <a:extLst>
              <a:ext uri="{FF2B5EF4-FFF2-40B4-BE49-F238E27FC236}">
                <a16:creationId xmlns:a16="http://schemas.microsoft.com/office/drawing/2014/main" id="{A989E7AC-151F-462C-B446-A6F6C48D6A5D}"/>
              </a:ext>
            </a:extLst>
          </p:cNvPr>
          <p:cNvSpPr/>
          <p:nvPr/>
        </p:nvSpPr>
        <p:spPr>
          <a:xfrm>
            <a:off x="347962" y="1885974"/>
            <a:ext cx="4043171" cy="4044696"/>
          </a:xfrm>
          <a:prstGeom prst="rect">
            <a:avLst/>
          </a:prstGeom>
          <a:blipFill>
            <a:blip r:embed="rId4"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94" y="5483001"/>
            <a:ext cx="9540240" cy="564257"/>
          </a:xfrm>
          <a:prstGeom prst="rect">
            <a:avLst/>
          </a:prstGeom>
        </p:spPr>
        <p:txBody>
          <a:bodyPr vert="horz" wrap="square" lIns="0" tIns="0" rIns="0" bIns="0" rtlCol="0">
            <a:spAutoFit/>
          </a:bodyPr>
          <a:lstStyle/>
          <a:p>
            <a:pPr marL="241300" marR="5080" lvl="0" indent="-228600" algn="l" defTabSz="914400" rtl="0" eaLnBrk="1" fontAlgn="auto" latinLnBrk="0" hangingPunct="1">
              <a:lnSpc>
                <a:spcPts val="2160"/>
              </a:lnSpc>
              <a:spcBef>
                <a:spcPts val="0"/>
              </a:spcBef>
              <a:spcAft>
                <a:spcPts val="0"/>
              </a:spcAft>
              <a:buClr>
                <a:srgbClr val="292929"/>
              </a:buClr>
              <a:buSzTx/>
              <a:buFont typeface="Arial"/>
              <a:buChar char="•"/>
              <a:tabLst>
                <a:tab pos="241300" algn="l"/>
              </a:tabLst>
              <a:defRPr/>
            </a:pPr>
            <a:r>
              <a:rPr kumimoji="0" sz="2000" b="0" i="0" u="none" strike="noStrike" kern="1200" cap="none" spc="-90" normalizeH="0" baseline="0" noProof="0" dirty="0">
                <a:ln>
                  <a:noFill/>
                </a:ln>
                <a:solidFill>
                  <a:srgbClr val="292929"/>
                </a:solidFill>
                <a:effectLst/>
                <a:uLnTx/>
                <a:uFillTx/>
                <a:latin typeface="Abadi" panose="020B0604020104020204" pitchFamily="34" charset="0"/>
                <a:cs typeface="Arial"/>
              </a:rPr>
              <a:t>Launch</a:t>
            </a:r>
            <a:r>
              <a:rPr kumimoji="0" sz="200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35" normalizeH="0" baseline="0" noProof="0" dirty="0">
                <a:ln>
                  <a:noFill/>
                </a:ln>
                <a:solidFill>
                  <a:srgbClr val="292929"/>
                </a:solidFill>
                <a:effectLst/>
                <a:uLnTx/>
                <a:uFillTx/>
                <a:latin typeface="Abadi" panose="020B0604020104020204" pitchFamily="34" charset="0"/>
                <a:cs typeface="Arial"/>
              </a:rPr>
              <a:t>site</a:t>
            </a:r>
            <a:r>
              <a:rPr kumimoji="0" sz="20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215" normalizeH="0" baseline="0" noProof="0" dirty="0">
                <a:ln>
                  <a:noFill/>
                </a:ln>
                <a:solidFill>
                  <a:srgbClr val="292929"/>
                </a:solidFill>
                <a:effectLst/>
                <a:uLnTx/>
                <a:uFillTx/>
                <a:latin typeface="Abadi" panose="020B0604020104020204" pitchFamily="34" charset="0"/>
                <a:cs typeface="Arial"/>
              </a:rPr>
              <a:t>K</a:t>
            </a:r>
            <a:r>
              <a:rPr kumimoji="0" sz="2000" b="0" i="0" u="none" strike="noStrike" kern="1200" cap="none" spc="-280" normalizeH="0" baseline="0" noProof="0" dirty="0">
                <a:ln>
                  <a:noFill/>
                </a:ln>
                <a:solidFill>
                  <a:srgbClr val="292929"/>
                </a:solidFill>
                <a:effectLst/>
                <a:uLnTx/>
                <a:uFillTx/>
                <a:latin typeface="Abadi" panose="020B0604020104020204" pitchFamily="34" charset="0"/>
                <a:cs typeface="Arial"/>
              </a:rPr>
              <a:t>SC</a:t>
            </a:r>
            <a:r>
              <a:rPr kumimoji="0" sz="20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70" normalizeH="0" baseline="0" noProof="0" dirty="0">
                <a:ln>
                  <a:noFill/>
                </a:ln>
                <a:solidFill>
                  <a:srgbClr val="292929"/>
                </a:solidFill>
                <a:effectLst/>
                <a:uLnTx/>
                <a:uFillTx/>
                <a:latin typeface="Abadi" panose="020B0604020104020204" pitchFamily="34" charset="0"/>
                <a:cs typeface="Arial"/>
              </a:rPr>
              <a:t>L</a:t>
            </a:r>
            <a:r>
              <a:rPr kumimoji="0" sz="2000" b="0" i="0" u="none" strike="noStrike" kern="1200" cap="none" spc="-225" normalizeH="0" baseline="0" noProof="0" dirty="0">
                <a:ln>
                  <a:noFill/>
                </a:ln>
                <a:solidFill>
                  <a:srgbClr val="292929"/>
                </a:solidFill>
                <a:effectLst/>
                <a:uLnTx/>
                <a:uFillTx/>
                <a:latin typeface="Abadi" panose="020B0604020104020204" pitchFamily="34" charset="0"/>
                <a:cs typeface="Arial"/>
              </a:rPr>
              <a:t>C</a:t>
            </a:r>
            <a:r>
              <a:rPr kumimoji="0" sz="2000" b="0" i="0" u="none" strike="noStrike" kern="1200" cap="none" spc="-10" normalizeH="0" baseline="0" noProof="0" dirty="0">
                <a:ln>
                  <a:noFill/>
                </a:ln>
                <a:solidFill>
                  <a:srgbClr val="292929"/>
                </a:solidFill>
                <a:effectLst/>
                <a:uLnTx/>
                <a:uFillTx/>
                <a:latin typeface="Abadi" panose="020B0604020104020204" pitchFamily="34" charset="0"/>
                <a:cs typeface="Arial"/>
              </a:rPr>
              <a:t>-</a:t>
            </a:r>
            <a:r>
              <a:rPr kumimoji="0" sz="2000" b="0" i="0" u="none" strike="noStrike" kern="1200" cap="none" spc="75" normalizeH="0" baseline="0" noProof="0" dirty="0">
                <a:ln>
                  <a:noFill/>
                </a:ln>
                <a:solidFill>
                  <a:srgbClr val="292929"/>
                </a:solidFill>
                <a:effectLst/>
                <a:uLnTx/>
                <a:uFillTx/>
                <a:latin typeface="Abadi" panose="020B0604020104020204" pitchFamily="34" charset="0"/>
                <a:cs typeface="Arial"/>
              </a:rPr>
              <a:t>39</a:t>
            </a:r>
            <a:r>
              <a:rPr kumimoji="0" sz="2000" b="0" i="0" u="none" strike="noStrike" kern="1200" cap="none" spc="-95" normalizeH="0" baseline="0" noProof="0" dirty="0">
                <a:ln>
                  <a:noFill/>
                </a:ln>
                <a:solidFill>
                  <a:srgbClr val="292929"/>
                </a:solidFill>
                <a:effectLst/>
                <a:uLnTx/>
                <a:uFillTx/>
                <a:latin typeface="Abadi" panose="020B0604020104020204" pitchFamily="34" charset="0"/>
                <a:cs typeface="Arial"/>
              </a:rPr>
              <a:t>A</a:t>
            </a:r>
            <a:r>
              <a:rPr kumimoji="0" sz="2000" b="0" i="0" u="none" strike="noStrike" kern="1200" cap="none" spc="7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10" normalizeH="0" baseline="0" noProof="0" dirty="0">
                <a:ln>
                  <a:noFill/>
                </a:ln>
                <a:solidFill>
                  <a:srgbClr val="292929"/>
                </a:solidFill>
                <a:effectLst/>
                <a:uLnTx/>
                <a:uFillTx/>
                <a:latin typeface="Abadi" panose="020B0604020104020204" pitchFamily="34" charset="0"/>
                <a:cs typeface="Arial"/>
              </a:rPr>
              <a:t>has</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0" normalizeH="0" baseline="0" noProof="0" dirty="0">
                <a:ln>
                  <a:noFill/>
                </a:ln>
                <a:solidFill>
                  <a:srgbClr val="292929"/>
                </a:solidFill>
                <a:effectLst/>
                <a:uLnTx/>
                <a:uFillTx/>
                <a:latin typeface="Abadi" panose="020B0604020104020204" pitchFamily="34" charset="0"/>
                <a:cs typeface="Arial"/>
              </a:rPr>
              <a:t>g</a:t>
            </a:r>
            <a:r>
              <a:rPr kumimoji="0" sz="2000" b="0" i="0" u="none" strike="noStrike" kern="1200" cap="none" spc="-15" normalizeH="0" baseline="0" noProof="0" dirty="0">
                <a:ln>
                  <a:noFill/>
                </a:ln>
                <a:solidFill>
                  <a:srgbClr val="292929"/>
                </a:solidFill>
                <a:effectLst/>
                <a:uLnTx/>
                <a:uFillTx/>
                <a:latin typeface="Abadi" panose="020B0604020104020204" pitchFamily="34" charset="0"/>
                <a:cs typeface="Arial"/>
              </a:rPr>
              <a:t>o</a:t>
            </a:r>
            <a:r>
              <a:rPr kumimoji="0" sz="2000" b="0" i="0" u="none" strike="noStrike" kern="1200" cap="none" spc="-25" normalizeH="0" baseline="0" noProof="0" dirty="0">
                <a:ln>
                  <a:noFill/>
                </a:ln>
                <a:solidFill>
                  <a:srgbClr val="292929"/>
                </a:solidFill>
                <a:effectLst/>
                <a:uLnTx/>
                <a:uFillTx/>
                <a:latin typeface="Abadi" panose="020B0604020104020204" pitchFamily="34" charset="0"/>
                <a:cs typeface="Arial"/>
              </a:rPr>
              <a:t>o</a:t>
            </a:r>
            <a:r>
              <a:rPr kumimoji="0" sz="2000" b="0" i="0" u="none" strike="noStrike" kern="1200" cap="none" spc="10" normalizeH="0" baseline="0" noProof="0" dirty="0">
                <a:ln>
                  <a:noFill/>
                </a:ln>
                <a:solidFill>
                  <a:srgbClr val="292929"/>
                </a:solidFill>
                <a:effectLst/>
                <a:uLnTx/>
                <a:uFillTx/>
                <a:latin typeface="Abadi" panose="020B0604020104020204" pitchFamily="34" charset="0"/>
                <a:cs typeface="Arial"/>
              </a:rPr>
              <a:t>d</a:t>
            </a:r>
            <a:r>
              <a:rPr kumimoji="0" sz="200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0" normalizeH="0" baseline="0" noProof="0" dirty="0">
                <a:ln>
                  <a:noFill/>
                </a:ln>
                <a:solidFill>
                  <a:srgbClr val="292929"/>
                </a:solidFill>
                <a:effectLst/>
                <a:uLnTx/>
                <a:uFillTx/>
                <a:latin typeface="Abadi" panose="020B0604020104020204" pitchFamily="34" charset="0"/>
                <a:cs typeface="Arial"/>
              </a:rPr>
              <a:t>log</a:t>
            </a:r>
            <a:r>
              <a:rPr kumimoji="0" sz="2000" b="0" i="0" u="none" strike="noStrike" kern="1200" cap="none" spc="-40" normalizeH="0" baseline="0" noProof="0" dirty="0">
                <a:ln>
                  <a:noFill/>
                </a:ln>
                <a:solidFill>
                  <a:srgbClr val="292929"/>
                </a:solidFill>
                <a:effectLst/>
                <a:uLnTx/>
                <a:uFillTx/>
                <a:latin typeface="Abadi" panose="020B0604020104020204" pitchFamily="34" charset="0"/>
                <a:cs typeface="Arial"/>
              </a:rPr>
              <a:t>istic</a:t>
            </a:r>
            <a:r>
              <a:rPr kumimoji="0" sz="2000" b="0" i="0" u="none" strike="noStrike" kern="1200" cap="none" spc="-50" normalizeH="0" baseline="0" noProof="0" dirty="0">
                <a:ln>
                  <a:noFill/>
                </a:ln>
                <a:solidFill>
                  <a:srgbClr val="292929"/>
                </a:solidFill>
                <a:effectLst/>
                <a:uLnTx/>
                <a:uFillTx/>
                <a:latin typeface="Abadi" panose="020B0604020104020204" pitchFamily="34" charset="0"/>
                <a:cs typeface="Arial"/>
              </a:rPr>
              <a:t>s</a:t>
            </a:r>
            <a:r>
              <a:rPr kumimoji="0" sz="20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05" normalizeH="0" baseline="0" noProof="0" dirty="0">
                <a:ln>
                  <a:noFill/>
                </a:ln>
                <a:solidFill>
                  <a:srgbClr val="292929"/>
                </a:solidFill>
                <a:effectLst/>
                <a:uLnTx/>
                <a:uFillTx/>
                <a:latin typeface="Abadi" panose="020B0604020104020204" pitchFamily="34" charset="0"/>
                <a:cs typeface="Arial"/>
              </a:rPr>
              <a:t>aspe</a:t>
            </a:r>
            <a:r>
              <a:rPr kumimoji="0" sz="2000" b="0" i="0" u="none" strike="noStrike" kern="1200" cap="none" spc="-70" normalizeH="0" baseline="0" noProof="0" dirty="0">
                <a:ln>
                  <a:noFill/>
                </a:ln>
                <a:solidFill>
                  <a:srgbClr val="292929"/>
                </a:solidFill>
                <a:effectLst/>
                <a:uLnTx/>
                <a:uFillTx/>
                <a:latin typeface="Abadi" panose="020B0604020104020204" pitchFamily="34" charset="0"/>
                <a:cs typeface="Arial"/>
              </a:rPr>
              <a:t>cts,</a:t>
            </a:r>
            <a:r>
              <a:rPr kumimoji="0" sz="2000" b="0" i="0" u="none" strike="noStrike" kern="1200" cap="none" spc="2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30" normalizeH="0" baseline="0" noProof="0" dirty="0">
                <a:ln>
                  <a:noFill/>
                </a:ln>
                <a:solidFill>
                  <a:srgbClr val="292929"/>
                </a:solidFill>
                <a:effectLst/>
                <a:uLnTx/>
                <a:uFillTx/>
                <a:latin typeface="Abadi" panose="020B0604020104020204" pitchFamily="34" charset="0"/>
                <a:cs typeface="Arial"/>
              </a:rPr>
              <a:t>bei</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n</a:t>
            </a:r>
            <a:r>
              <a:rPr kumimoji="0" sz="2000" b="0" i="0" u="none" strike="noStrike" kern="1200" cap="none" spc="10" normalizeH="0" baseline="0" noProof="0" dirty="0">
                <a:ln>
                  <a:noFill/>
                </a:ln>
                <a:solidFill>
                  <a:srgbClr val="292929"/>
                </a:solidFill>
                <a:effectLst/>
                <a:uLnTx/>
                <a:uFillTx/>
                <a:latin typeface="Abadi" panose="020B0604020104020204" pitchFamily="34" charset="0"/>
                <a:cs typeface="Arial"/>
              </a:rPr>
              <a:t>g</a:t>
            </a:r>
            <a:r>
              <a:rPr kumimoji="0" sz="20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70" normalizeH="0" baseline="0" noProof="0" dirty="0">
                <a:ln>
                  <a:noFill/>
                </a:ln>
                <a:solidFill>
                  <a:srgbClr val="292929"/>
                </a:solidFill>
                <a:effectLst/>
                <a:uLnTx/>
                <a:uFillTx/>
                <a:latin typeface="Abadi" panose="020B0604020104020204" pitchFamily="34" charset="0"/>
                <a:cs typeface="Arial"/>
              </a:rPr>
              <a:t>near</a:t>
            </a:r>
            <a:r>
              <a:rPr kumimoji="0" sz="200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5" normalizeH="0" baseline="0" noProof="0" dirty="0">
                <a:ln>
                  <a:noFill/>
                </a:ln>
                <a:solidFill>
                  <a:srgbClr val="292929"/>
                </a:solidFill>
                <a:effectLst/>
                <a:uLnTx/>
                <a:uFillTx/>
                <a:latin typeface="Abadi" panose="020B0604020104020204" pitchFamily="34" charset="0"/>
                <a:cs typeface="Arial"/>
              </a:rPr>
              <a:t>r</a:t>
            </a:r>
            <a:r>
              <a:rPr kumimoji="0" sz="2000" b="0" i="0" u="none" strike="noStrike" kern="1200" cap="none" spc="-20" normalizeH="0" baseline="0" noProof="0" dirty="0">
                <a:ln>
                  <a:noFill/>
                </a:ln>
                <a:solidFill>
                  <a:srgbClr val="292929"/>
                </a:solidFill>
                <a:effectLst/>
                <a:uLnTx/>
                <a:uFillTx/>
                <a:latin typeface="Abadi" panose="020B0604020104020204" pitchFamily="34" charset="0"/>
                <a:cs typeface="Arial"/>
              </a:rPr>
              <a:t>ail</a:t>
            </a:r>
            <a:r>
              <a:rPr kumimoji="0" sz="2000" b="0" i="0" u="none" strike="noStrike" kern="1200" cap="none" spc="-25" normalizeH="0" baseline="0" noProof="0" dirty="0">
                <a:ln>
                  <a:noFill/>
                </a:ln>
                <a:solidFill>
                  <a:srgbClr val="292929"/>
                </a:solidFill>
                <a:effectLst/>
                <a:uLnTx/>
                <a:uFillTx/>
                <a:latin typeface="Abadi" panose="020B0604020104020204" pitchFamily="34" charset="0"/>
                <a:cs typeface="Arial"/>
              </a:rPr>
              <a:t>r</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oad</a:t>
            </a:r>
            <a:r>
              <a:rPr kumimoji="0" sz="200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75" normalizeH="0" baseline="0" noProof="0" dirty="0">
                <a:ln>
                  <a:noFill/>
                </a:ln>
                <a:solidFill>
                  <a:srgbClr val="292929"/>
                </a:solidFill>
                <a:effectLst/>
                <a:uLnTx/>
                <a:uFillTx/>
                <a:latin typeface="Abadi" panose="020B0604020104020204" pitchFamily="34" charset="0"/>
                <a:cs typeface="Arial"/>
              </a:rPr>
              <a:t>an</a:t>
            </a:r>
            <a:r>
              <a:rPr kumimoji="0" sz="2000" b="0" i="0" u="none" strike="noStrike" kern="1200" cap="none" spc="-70" normalizeH="0" baseline="0" noProof="0" dirty="0">
                <a:ln>
                  <a:noFill/>
                </a:ln>
                <a:solidFill>
                  <a:srgbClr val="292929"/>
                </a:solidFill>
                <a:effectLst/>
                <a:uLnTx/>
                <a:uFillTx/>
                <a:latin typeface="Abadi" panose="020B0604020104020204" pitchFamily="34" charset="0"/>
                <a:cs typeface="Arial"/>
              </a:rPr>
              <a:t>d</a:t>
            </a:r>
            <a:r>
              <a:rPr kumimoji="0" sz="200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5" normalizeH="0" baseline="0" noProof="0" dirty="0">
                <a:ln>
                  <a:noFill/>
                </a:ln>
                <a:solidFill>
                  <a:srgbClr val="292929"/>
                </a:solidFill>
                <a:effectLst/>
                <a:uLnTx/>
                <a:uFillTx/>
                <a:latin typeface="Abadi" panose="020B0604020104020204" pitchFamily="34" charset="0"/>
                <a:cs typeface="Arial"/>
              </a:rPr>
              <a:t>r</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oad</a:t>
            </a:r>
            <a:r>
              <a:rPr kumimoji="0" sz="20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75" normalizeH="0" baseline="0" noProof="0" dirty="0">
                <a:ln>
                  <a:noFill/>
                </a:ln>
                <a:solidFill>
                  <a:srgbClr val="292929"/>
                </a:solidFill>
                <a:effectLst/>
                <a:uLnTx/>
                <a:uFillTx/>
                <a:latin typeface="Abadi" panose="020B0604020104020204" pitchFamily="34" charset="0"/>
                <a:cs typeface="Arial"/>
              </a:rPr>
              <a:t>and</a:t>
            </a:r>
            <a:r>
              <a:rPr kumimoji="0" sz="20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0" normalizeH="0" baseline="0" noProof="0" dirty="0">
                <a:ln>
                  <a:noFill/>
                </a:ln>
                <a:solidFill>
                  <a:srgbClr val="292929"/>
                </a:solidFill>
                <a:effectLst/>
                <a:uLnTx/>
                <a:uFillTx/>
                <a:latin typeface="Abadi" panose="020B0604020104020204" pitchFamily="34" charset="0"/>
                <a:cs typeface="Arial"/>
              </a:rPr>
              <a:t>r</a:t>
            </a:r>
            <a:r>
              <a:rPr kumimoji="0" sz="2000" b="0" i="0" u="none" strike="noStrike" kern="1200" cap="none" spc="-40" normalizeH="0" baseline="0" noProof="0" dirty="0">
                <a:ln>
                  <a:noFill/>
                </a:ln>
                <a:solidFill>
                  <a:srgbClr val="292929"/>
                </a:solidFill>
                <a:effectLst/>
                <a:uLnTx/>
                <a:uFillTx/>
                <a:latin typeface="Abadi" panose="020B0604020104020204" pitchFamily="34" charset="0"/>
                <a:cs typeface="Arial"/>
              </a:rPr>
              <a:t>ela</a:t>
            </a:r>
            <a:r>
              <a:rPr kumimoji="0" sz="2000" b="0" i="0" u="none" strike="noStrike" kern="1200" cap="none" spc="-35" normalizeH="0" baseline="0" noProof="0" dirty="0">
                <a:ln>
                  <a:noFill/>
                </a:ln>
                <a:solidFill>
                  <a:srgbClr val="292929"/>
                </a:solidFill>
                <a:effectLst/>
                <a:uLnTx/>
                <a:uFillTx/>
                <a:latin typeface="Abadi" panose="020B0604020104020204" pitchFamily="34" charset="0"/>
                <a:cs typeface="Arial"/>
              </a:rPr>
              <a:t>t</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ivel</a:t>
            </a:r>
            <a:r>
              <a:rPr kumimoji="0" sz="2000" b="0" i="0" u="none" strike="noStrike" kern="1200" cap="none" spc="-50" normalizeH="0" baseline="0" noProof="0" dirty="0">
                <a:ln>
                  <a:noFill/>
                </a:ln>
                <a:solidFill>
                  <a:srgbClr val="292929"/>
                </a:solidFill>
                <a:effectLst/>
                <a:uLnTx/>
                <a:uFillTx/>
                <a:latin typeface="Abadi" panose="020B0604020104020204" pitchFamily="34" charset="0"/>
                <a:cs typeface="Arial"/>
              </a:rPr>
              <a:t>y</a:t>
            </a:r>
            <a:r>
              <a:rPr kumimoji="0" sz="2000" b="0" i="0" u="none" strike="noStrike" kern="1200" cap="none" spc="2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40" normalizeH="0" baseline="0" noProof="0" dirty="0">
                <a:ln>
                  <a:noFill/>
                </a:ln>
                <a:solidFill>
                  <a:srgbClr val="292929"/>
                </a:solidFill>
                <a:effectLst/>
                <a:uLnTx/>
                <a:uFillTx/>
                <a:latin typeface="Abadi" panose="020B0604020104020204" pitchFamily="34" charset="0"/>
                <a:cs typeface="Arial"/>
              </a:rPr>
              <a:t>far</a:t>
            </a:r>
            <a:r>
              <a:rPr kumimoji="0" sz="20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0" normalizeH="0" baseline="0" noProof="0" dirty="0">
                <a:ln>
                  <a:noFill/>
                </a:ln>
                <a:solidFill>
                  <a:srgbClr val="292929"/>
                </a:solidFill>
                <a:effectLst/>
                <a:uLnTx/>
                <a:uFillTx/>
                <a:latin typeface="Abadi" panose="020B0604020104020204" pitchFamily="34" charset="0"/>
                <a:cs typeface="Arial"/>
              </a:rPr>
              <a:t>f</a:t>
            </a:r>
            <a:r>
              <a:rPr kumimoji="0" sz="2000" b="0" i="0" u="none" strike="noStrike" kern="1200" cap="none" spc="-5" normalizeH="0" baseline="0" noProof="0" dirty="0">
                <a:ln>
                  <a:noFill/>
                </a:ln>
                <a:solidFill>
                  <a:srgbClr val="292929"/>
                </a:solidFill>
                <a:effectLst/>
                <a:uLnTx/>
                <a:uFillTx/>
                <a:latin typeface="Abadi" panose="020B0604020104020204" pitchFamily="34" charset="0"/>
                <a:cs typeface="Arial"/>
              </a:rPr>
              <a:t>r</a:t>
            </a:r>
            <a:r>
              <a:rPr kumimoji="0" sz="2000" b="0" i="0" u="none" strike="noStrike" kern="1200" cap="none" spc="-70" normalizeH="0" baseline="0" noProof="0" dirty="0">
                <a:ln>
                  <a:noFill/>
                </a:ln>
                <a:solidFill>
                  <a:srgbClr val="292929"/>
                </a:solidFill>
                <a:effectLst/>
                <a:uLnTx/>
                <a:uFillTx/>
                <a:latin typeface="Abadi" panose="020B0604020104020204" pitchFamily="34" charset="0"/>
                <a:cs typeface="Arial"/>
              </a:rPr>
              <a:t>om</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inha</a:t>
            </a:r>
            <a:r>
              <a:rPr kumimoji="0" sz="2000" b="0" i="0" u="none" strike="noStrike" kern="1200" cap="none" spc="-55" normalizeH="0" baseline="0" noProof="0" dirty="0">
                <a:ln>
                  <a:noFill/>
                </a:ln>
                <a:solidFill>
                  <a:srgbClr val="292929"/>
                </a:solidFill>
                <a:effectLst/>
                <a:uLnTx/>
                <a:uFillTx/>
                <a:latin typeface="Abadi" panose="020B0604020104020204" pitchFamily="34" charset="0"/>
                <a:cs typeface="Arial"/>
              </a:rPr>
              <a:t>b</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i</a:t>
            </a:r>
            <a:r>
              <a:rPr kumimoji="0" sz="2000" b="0" i="0" u="none" strike="noStrike" kern="1200" cap="none" spc="55" normalizeH="0" baseline="0" noProof="0" dirty="0">
                <a:ln>
                  <a:noFill/>
                </a:ln>
                <a:solidFill>
                  <a:srgbClr val="292929"/>
                </a:solidFill>
                <a:effectLst/>
                <a:uLnTx/>
                <a:uFillTx/>
                <a:latin typeface="Abadi" panose="020B0604020104020204" pitchFamily="34" charset="0"/>
                <a:cs typeface="Arial"/>
              </a:rPr>
              <a:t>t</a:t>
            </a:r>
            <a:r>
              <a:rPr kumimoji="0" sz="2000" b="0" i="0" u="none" strike="noStrike" kern="1200" cap="none" spc="-60" normalizeH="0" baseline="0" noProof="0" dirty="0">
                <a:ln>
                  <a:noFill/>
                </a:ln>
                <a:solidFill>
                  <a:srgbClr val="292929"/>
                </a:solidFill>
                <a:effectLst/>
                <a:uLnTx/>
                <a:uFillTx/>
                <a:latin typeface="Abadi" panose="020B0604020104020204" pitchFamily="34" charset="0"/>
                <a:cs typeface="Arial"/>
              </a:rPr>
              <a:t>ed</a:t>
            </a:r>
            <a:r>
              <a:rPr kumimoji="0" sz="20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85" normalizeH="0" baseline="0" noProof="0" dirty="0">
                <a:ln>
                  <a:noFill/>
                </a:ln>
                <a:solidFill>
                  <a:srgbClr val="292929"/>
                </a:solidFill>
                <a:effectLst/>
                <a:uLnTx/>
                <a:uFillTx/>
                <a:latin typeface="Abadi" panose="020B0604020104020204" pitchFamily="34" charset="0"/>
                <a:cs typeface="Arial"/>
              </a:rPr>
              <a:t>a</a:t>
            </a:r>
            <a:r>
              <a:rPr kumimoji="0" sz="2000" b="0" i="0" u="none" strike="noStrike" kern="1200" cap="none" spc="-60" normalizeH="0" baseline="0" noProof="0" dirty="0">
                <a:ln>
                  <a:noFill/>
                </a:ln>
                <a:solidFill>
                  <a:srgbClr val="292929"/>
                </a:solidFill>
                <a:effectLst/>
                <a:uLnTx/>
                <a:uFillTx/>
                <a:latin typeface="Abadi" panose="020B0604020104020204" pitchFamily="34" charset="0"/>
                <a:cs typeface="Arial"/>
              </a:rPr>
              <a:t>r</a:t>
            </a:r>
            <a:r>
              <a:rPr kumimoji="0" sz="2000" b="0" i="0" u="none" strike="noStrike" kern="1200" cap="none" spc="-125" normalizeH="0" baseline="0" noProof="0" dirty="0">
                <a:ln>
                  <a:noFill/>
                </a:ln>
                <a:solidFill>
                  <a:srgbClr val="292929"/>
                </a:solidFill>
                <a:effectLst/>
                <a:uLnTx/>
                <a:uFillTx/>
                <a:latin typeface="Abadi" panose="020B0604020104020204" pitchFamily="34" charset="0"/>
                <a:cs typeface="Arial"/>
              </a:rPr>
              <a:t>eas.</a:t>
            </a:r>
            <a:endParaRPr kumimoji="0" lang="en-IN" sz="2000" b="0" i="0" u="none" strike="noStrike" kern="1200" cap="none" spc="-125" normalizeH="0" baseline="0" noProof="0" dirty="0">
              <a:ln>
                <a:noFill/>
              </a:ln>
              <a:solidFill>
                <a:srgbClr val="292929"/>
              </a:solidFill>
              <a:effectLst/>
              <a:uLnTx/>
              <a:uFillTx/>
              <a:latin typeface="Abadi" panose="020B0604020104020204" pitchFamily="34" charset="0"/>
              <a:cs typeface="Arial"/>
            </a:endParaRPr>
          </a:p>
        </p:txBody>
      </p:sp>
      <p:sp>
        <p:nvSpPr>
          <p:cNvPr id="3" name="object 3"/>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05" dirty="0"/>
              <a:t>L</a:t>
            </a:r>
            <a:r>
              <a:rPr spc="-120" dirty="0"/>
              <a:t>o</a:t>
            </a:r>
            <a:r>
              <a:rPr spc="60" dirty="0"/>
              <a:t>g</a:t>
            </a:r>
            <a:r>
              <a:rPr dirty="0"/>
              <a:t>i</a:t>
            </a:r>
            <a:r>
              <a:rPr spc="-105" dirty="0"/>
              <a:t>stics</a:t>
            </a:r>
            <a:r>
              <a:rPr spc="114" dirty="0"/>
              <a:t> </a:t>
            </a:r>
            <a:r>
              <a:rPr spc="-110" dirty="0"/>
              <a:t>an</a:t>
            </a:r>
            <a:r>
              <a:rPr spc="-105" dirty="0"/>
              <a:t>d</a:t>
            </a:r>
            <a:r>
              <a:rPr spc="90" dirty="0"/>
              <a:t> </a:t>
            </a:r>
            <a:r>
              <a:rPr spc="-160" dirty="0"/>
              <a:t>Safety</a:t>
            </a:r>
          </a:p>
        </p:txBody>
      </p:sp>
      <p:sp>
        <p:nvSpPr>
          <p:cNvPr id="4" name="object 4"/>
          <p:cNvSpPr/>
          <p:nvPr/>
        </p:nvSpPr>
        <p:spPr>
          <a:xfrm>
            <a:off x="3756659" y="1518919"/>
            <a:ext cx="4678680" cy="3820159"/>
          </a:xfrm>
          <a:prstGeom prst="rect">
            <a:avLst/>
          </a:prstGeom>
          <a:blipFill>
            <a:blip r:embed="rId3"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25400" marR="0" lvl="0" indent="0" algn="l" defTabSz="914400" rtl="0" eaLnBrk="1" fontAlgn="auto" latinLnBrk="0" hangingPunct="1">
              <a:lnSpc>
                <a:spcPct val="100000"/>
              </a:lnSpc>
              <a:spcBef>
                <a:spcPts val="0"/>
              </a:spcBef>
              <a:spcAft>
                <a:spcPts val="0"/>
              </a:spcAft>
              <a:buClrTx/>
              <a:buSzTx/>
              <a:buFontTx/>
              <a:buNone/>
              <a:tabLst/>
              <a:defRPr/>
            </a:pPr>
            <a:r>
              <a:rPr kumimoji="0" sz="1600" b="0" i="0" u="none" strike="noStrike" kern="1200" cap="none" spc="70" normalizeH="0" baseline="0" noProof="0" dirty="0">
                <a:ln>
                  <a:noFill/>
                </a:ln>
                <a:solidFill>
                  <a:srgbClr val="1C7CDB"/>
                </a:solidFill>
                <a:effectLst/>
                <a:uLnTx/>
                <a:uFillTx/>
                <a:latin typeface="Arial"/>
                <a:ea typeface="+mn-ea"/>
                <a:cs typeface="Arial"/>
              </a:rPr>
              <a:t>4</a:t>
            </a:r>
            <a:r>
              <a:rPr kumimoji="0" sz="1600" b="0" i="0" u="none" strike="noStrike" kern="1200" cap="none" spc="60" normalizeH="0" baseline="0" noProof="0" dirty="0">
                <a:ln>
                  <a:noFill/>
                </a:ln>
                <a:solidFill>
                  <a:srgbClr val="1C7CDB"/>
                </a:solidFill>
                <a:effectLst/>
                <a:uLnTx/>
                <a:uFillTx/>
                <a:latin typeface="Arial"/>
                <a:ea typeface="+mn-ea"/>
                <a:cs typeface="Arial"/>
              </a:rPr>
              <a:t>9</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94" y="5480287"/>
            <a:ext cx="8869045" cy="615553"/>
          </a:xfrm>
          <a:prstGeom prst="rect">
            <a:avLst/>
          </a:prstGeom>
        </p:spPr>
        <p:txBody>
          <a:bodyPr vert="horz" wrap="square" lIns="0" tIns="0" rIns="0" bIns="0" rtlCol="0">
            <a:spAutoFit/>
          </a:bodyPr>
          <a:lstStyle/>
          <a:p>
            <a:pPr marL="241300" indent="-228600">
              <a:buClr>
                <a:srgbClr val="292929"/>
              </a:buClr>
              <a:buFont typeface="Arial"/>
              <a:buChar char="•"/>
              <a:tabLst>
                <a:tab pos="241300" algn="l"/>
              </a:tabLst>
            </a:pPr>
            <a:r>
              <a:rPr kumimoji="0" sz="2000" b="0" i="0" u="none" strike="noStrike" kern="1200" cap="none" spc="-140" normalizeH="0" baseline="0" noProof="0" dirty="0">
                <a:ln>
                  <a:noFill/>
                </a:ln>
                <a:solidFill>
                  <a:srgbClr val="292929"/>
                </a:solidFill>
                <a:effectLst/>
                <a:uLnTx/>
                <a:uFillTx/>
                <a:latin typeface="Abadi" panose="020B0604020104020204" pitchFamily="34" charset="0"/>
                <a:cs typeface="Arial"/>
              </a:rPr>
              <a:t>The</a:t>
            </a:r>
            <a:r>
              <a:rPr kumimoji="0" sz="20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70" normalizeH="0" baseline="0" noProof="0" dirty="0">
                <a:ln>
                  <a:noFill/>
                </a:ln>
                <a:solidFill>
                  <a:srgbClr val="292929"/>
                </a:solidFill>
                <a:effectLst/>
                <a:uLnTx/>
                <a:uFillTx/>
                <a:latin typeface="Abadi" panose="020B0604020104020204" pitchFamily="34" charset="0"/>
                <a:cs typeface="Arial"/>
              </a:rPr>
              <a:t>place</a:t>
            </a:r>
            <a:r>
              <a:rPr kumimoji="0" sz="20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0" normalizeH="0" baseline="0" noProof="0" dirty="0">
                <a:ln>
                  <a:noFill/>
                </a:ln>
                <a:solidFill>
                  <a:srgbClr val="292929"/>
                </a:solidFill>
                <a:effectLst/>
                <a:uLnTx/>
                <a:uFillTx/>
                <a:latin typeface="Abadi" panose="020B0604020104020204" pitchFamily="34" charset="0"/>
                <a:cs typeface="Arial"/>
              </a:rPr>
              <a:t>f</a:t>
            </a:r>
            <a:r>
              <a:rPr kumimoji="0" sz="2000" b="0" i="0" u="none" strike="noStrike" kern="1200" cap="none" spc="-5" normalizeH="0" baseline="0" noProof="0" dirty="0">
                <a:ln>
                  <a:noFill/>
                </a:ln>
                <a:solidFill>
                  <a:srgbClr val="292929"/>
                </a:solidFill>
                <a:effectLst/>
                <a:uLnTx/>
                <a:uFillTx/>
                <a:latin typeface="Abadi" panose="020B0604020104020204" pitchFamily="34" charset="0"/>
                <a:cs typeface="Arial"/>
              </a:rPr>
              <a:t>r</a:t>
            </a:r>
            <a:r>
              <a:rPr kumimoji="0" sz="2000" b="0" i="0" u="none" strike="noStrike" kern="1200" cap="none" spc="-70" normalizeH="0" baseline="0" noProof="0" dirty="0">
                <a:ln>
                  <a:noFill/>
                </a:ln>
                <a:solidFill>
                  <a:srgbClr val="292929"/>
                </a:solidFill>
                <a:effectLst/>
                <a:uLnTx/>
                <a:uFillTx/>
                <a:latin typeface="Abadi" panose="020B0604020104020204" pitchFamily="34" charset="0"/>
                <a:cs typeface="Arial"/>
              </a:rPr>
              <a:t>om</a:t>
            </a:r>
            <a:r>
              <a:rPr kumimoji="0" sz="200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60" normalizeH="0" baseline="0" noProof="0" dirty="0">
                <a:ln>
                  <a:noFill/>
                </a:ln>
                <a:solidFill>
                  <a:srgbClr val="292929"/>
                </a:solidFill>
                <a:effectLst/>
                <a:uLnTx/>
                <a:uFillTx/>
                <a:latin typeface="Abadi" panose="020B0604020104020204" pitchFamily="34" charset="0"/>
                <a:cs typeface="Arial"/>
              </a:rPr>
              <a:t>wher</a:t>
            </a:r>
            <a:r>
              <a:rPr kumimoji="0" sz="2000" b="0" i="0" u="none" strike="noStrike" kern="1200" cap="none" spc="-125" normalizeH="0" baseline="0" noProof="0" dirty="0">
                <a:ln>
                  <a:noFill/>
                </a:ln>
                <a:solidFill>
                  <a:srgbClr val="292929"/>
                </a:solidFill>
                <a:effectLst/>
                <a:uLnTx/>
                <a:uFillTx/>
                <a:latin typeface="Abadi" panose="020B0604020104020204" pitchFamily="34" charset="0"/>
                <a:cs typeface="Arial"/>
              </a:rPr>
              <a:t>e</a:t>
            </a:r>
            <a:r>
              <a:rPr kumimoji="0" sz="200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85" normalizeH="0" baseline="0" noProof="0" dirty="0">
                <a:ln>
                  <a:noFill/>
                </a:ln>
                <a:solidFill>
                  <a:srgbClr val="292929"/>
                </a:solidFill>
                <a:effectLst/>
                <a:uLnTx/>
                <a:uFillTx/>
                <a:latin typeface="Abadi" panose="020B0604020104020204" pitchFamily="34" charset="0"/>
                <a:cs typeface="Arial"/>
              </a:rPr>
              <a:t>launche</a:t>
            </a:r>
            <a:r>
              <a:rPr kumimoji="0" sz="2000" b="0" i="0" u="none" strike="noStrike" kern="1200" cap="none" spc="-80" normalizeH="0" baseline="0" noProof="0" dirty="0">
                <a:ln>
                  <a:noFill/>
                </a:ln>
                <a:solidFill>
                  <a:srgbClr val="292929"/>
                </a:solidFill>
                <a:effectLst/>
                <a:uLnTx/>
                <a:uFillTx/>
                <a:latin typeface="Abadi" panose="020B0604020104020204" pitchFamily="34" charset="0"/>
                <a:cs typeface="Arial"/>
              </a:rPr>
              <a:t>s</a:t>
            </a:r>
            <a:r>
              <a:rPr kumimoji="0" sz="20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85" normalizeH="0" baseline="0" noProof="0" dirty="0">
                <a:ln>
                  <a:noFill/>
                </a:ln>
                <a:solidFill>
                  <a:srgbClr val="292929"/>
                </a:solidFill>
                <a:effectLst/>
                <a:uLnTx/>
                <a:uFillTx/>
                <a:latin typeface="Abadi" panose="020B0604020104020204" pitchFamily="34" charset="0"/>
                <a:cs typeface="Arial"/>
              </a:rPr>
              <a:t>a</a:t>
            </a:r>
            <a:r>
              <a:rPr kumimoji="0" sz="2000" b="0" i="0" u="none" strike="noStrike" kern="1200" cap="none" spc="-60" normalizeH="0" baseline="0" noProof="0" dirty="0">
                <a:ln>
                  <a:noFill/>
                </a:ln>
                <a:solidFill>
                  <a:srgbClr val="292929"/>
                </a:solidFill>
                <a:effectLst/>
                <a:uLnTx/>
                <a:uFillTx/>
                <a:latin typeface="Abadi" panose="020B0604020104020204" pitchFamily="34" charset="0"/>
                <a:cs typeface="Arial"/>
              </a:rPr>
              <a:t>r</a:t>
            </a:r>
            <a:r>
              <a:rPr kumimoji="0" sz="2000" b="0" i="0" u="none" strike="noStrike" kern="1200" cap="none" spc="-125" normalizeH="0" baseline="0" noProof="0" dirty="0">
                <a:ln>
                  <a:noFill/>
                </a:ln>
                <a:solidFill>
                  <a:srgbClr val="292929"/>
                </a:solidFill>
                <a:effectLst/>
                <a:uLnTx/>
                <a:uFillTx/>
                <a:latin typeface="Abadi" panose="020B0604020104020204" pitchFamily="34" charset="0"/>
                <a:cs typeface="Arial"/>
              </a:rPr>
              <a:t>e</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0" normalizeH="0" baseline="0" noProof="0" dirty="0">
                <a:ln>
                  <a:noFill/>
                </a:ln>
                <a:solidFill>
                  <a:srgbClr val="292929"/>
                </a:solidFill>
                <a:effectLst/>
                <a:uLnTx/>
                <a:uFillTx/>
                <a:latin typeface="Abadi" panose="020B0604020104020204" pitchFamily="34" charset="0"/>
                <a:cs typeface="Arial"/>
              </a:rPr>
              <a:t>d</a:t>
            </a:r>
            <a:r>
              <a:rPr kumimoji="0" sz="2000" b="0" i="0" u="none" strike="noStrike" kern="1200" cap="none" spc="-70" normalizeH="0" baseline="0" noProof="0" dirty="0">
                <a:ln>
                  <a:noFill/>
                </a:ln>
                <a:solidFill>
                  <a:srgbClr val="292929"/>
                </a:solidFill>
                <a:effectLst/>
                <a:uLnTx/>
                <a:uFillTx/>
                <a:latin typeface="Abadi" panose="020B0604020104020204" pitchFamily="34" charset="0"/>
                <a:cs typeface="Arial"/>
              </a:rPr>
              <a:t>one</a:t>
            </a:r>
            <a:r>
              <a:rPr kumimoji="0" sz="2000" b="0" i="0" u="none" strike="noStrike" kern="1200" cap="none" spc="6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20" normalizeH="0" baseline="0" noProof="0" dirty="0">
                <a:ln>
                  <a:noFill/>
                </a:ln>
                <a:solidFill>
                  <a:srgbClr val="292929"/>
                </a:solidFill>
                <a:effectLst/>
                <a:uLnTx/>
                <a:uFillTx/>
                <a:latin typeface="Abadi" panose="020B0604020104020204" pitchFamily="34" charset="0"/>
                <a:cs typeface="Arial"/>
              </a:rPr>
              <a:t>seems</a:t>
            </a:r>
            <a:r>
              <a:rPr kumimoji="0" sz="2000" b="0" i="0" u="none" strike="noStrike" kern="1200" cap="none" spc="2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75" normalizeH="0" baseline="0" noProof="0" dirty="0">
                <a:ln>
                  <a:noFill/>
                </a:ln>
                <a:solidFill>
                  <a:srgbClr val="292929"/>
                </a:solidFill>
                <a:effectLst/>
                <a:uLnTx/>
                <a:uFillTx/>
                <a:latin typeface="Abadi" panose="020B0604020104020204" pitchFamily="34" charset="0"/>
                <a:cs typeface="Arial"/>
              </a:rPr>
              <a:t>t</a:t>
            </a:r>
            <a:r>
              <a:rPr kumimoji="0" sz="2000" b="0" i="0" u="none" strike="noStrike" kern="1200" cap="none" spc="-15" normalizeH="0" baseline="0" noProof="0" dirty="0">
                <a:ln>
                  <a:noFill/>
                </a:ln>
                <a:solidFill>
                  <a:srgbClr val="292929"/>
                </a:solidFill>
                <a:effectLst/>
                <a:uLnTx/>
                <a:uFillTx/>
                <a:latin typeface="Abadi" panose="020B0604020104020204" pitchFamily="34" charset="0"/>
                <a:cs typeface="Arial"/>
              </a:rPr>
              <a:t>o</a:t>
            </a:r>
            <a:r>
              <a:rPr kumimoji="0" sz="20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60" normalizeH="0" baseline="0" noProof="0" dirty="0">
                <a:ln>
                  <a:noFill/>
                </a:ln>
                <a:solidFill>
                  <a:srgbClr val="292929"/>
                </a:solidFill>
                <a:effectLst/>
                <a:uLnTx/>
                <a:uFillTx/>
                <a:latin typeface="Abadi" panose="020B0604020104020204" pitchFamily="34" charset="0"/>
                <a:cs typeface="Arial"/>
              </a:rPr>
              <a:t>be</a:t>
            </a:r>
            <a:r>
              <a:rPr kumimoji="0" sz="20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35" normalizeH="0" baseline="0" noProof="0" dirty="0">
                <a:ln>
                  <a:noFill/>
                </a:ln>
                <a:solidFill>
                  <a:srgbClr val="292929"/>
                </a:solidFill>
                <a:effectLst/>
                <a:uLnTx/>
                <a:uFillTx/>
                <a:latin typeface="Abadi" panose="020B0604020104020204" pitchFamily="34" charset="0"/>
                <a:cs typeface="Arial"/>
              </a:rPr>
              <a:t>a</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70" normalizeH="0" baseline="0" noProof="0" dirty="0">
                <a:ln>
                  <a:noFill/>
                </a:ln>
                <a:solidFill>
                  <a:srgbClr val="292929"/>
                </a:solidFill>
                <a:effectLst/>
                <a:uLnTx/>
                <a:uFillTx/>
                <a:latin typeface="Abadi" panose="020B0604020104020204" pitchFamily="34" charset="0"/>
                <a:cs typeface="Arial"/>
              </a:rPr>
              <a:t>ve</a:t>
            </a:r>
            <a:r>
              <a:rPr kumimoji="0" sz="2000" b="0" i="0" u="none" strike="noStrike" kern="1200" cap="none" spc="-50" normalizeH="0" baseline="0" noProof="0" dirty="0">
                <a:ln>
                  <a:noFill/>
                </a:ln>
                <a:solidFill>
                  <a:srgbClr val="292929"/>
                </a:solidFill>
                <a:effectLst/>
                <a:uLnTx/>
                <a:uFillTx/>
                <a:latin typeface="Abadi" panose="020B0604020104020204" pitchFamily="34" charset="0"/>
                <a:cs typeface="Arial"/>
              </a:rPr>
              <a:t>r</a:t>
            </a:r>
            <a:r>
              <a:rPr kumimoji="0" sz="2000" b="0" i="0" u="none" strike="noStrike" kern="1200" cap="none" spc="-90" normalizeH="0" baseline="0" noProof="0" dirty="0">
                <a:ln>
                  <a:noFill/>
                </a:ln>
                <a:solidFill>
                  <a:srgbClr val="292929"/>
                </a:solidFill>
                <a:effectLst/>
                <a:uLnTx/>
                <a:uFillTx/>
                <a:latin typeface="Abadi" panose="020B0604020104020204" pitchFamily="34" charset="0"/>
                <a:cs typeface="Arial"/>
              </a:rPr>
              <a:t>y</a:t>
            </a:r>
            <a:r>
              <a:rPr kumimoji="0" sz="20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30" normalizeH="0" baseline="0" noProof="0" dirty="0">
                <a:ln>
                  <a:noFill/>
                </a:ln>
                <a:solidFill>
                  <a:srgbClr val="292929"/>
                </a:solidFill>
                <a:effectLst/>
                <a:uLnTx/>
                <a:uFillTx/>
                <a:latin typeface="Abadi" panose="020B0604020104020204" pitchFamily="34" charset="0"/>
                <a:cs typeface="Arial"/>
              </a:rPr>
              <a:t>im</a:t>
            </a:r>
            <a:r>
              <a:rPr kumimoji="0" sz="2000" b="0" i="0" u="none" strike="noStrike" kern="1200" cap="none" spc="-35" normalizeH="0" baseline="0" noProof="0" dirty="0">
                <a:ln>
                  <a:noFill/>
                </a:ln>
                <a:solidFill>
                  <a:srgbClr val="292929"/>
                </a:solidFill>
                <a:effectLst/>
                <a:uLnTx/>
                <a:uFillTx/>
                <a:latin typeface="Abadi" panose="020B0604020104020204" pitchFamily="34" charset="0"/>
                <a:cs typeface="Arial"/>
              </a:rPr>
              <a:t>p</a:t>
            </a:r>
            <a:r>
              <a:rPr kumimoji="0" sz="2000" b="0" i="0" u="none" strike="noStrike" kern="1200" cap="none" spc="0" normalizeH="0" baseline="0" noProof="0" dirty="0">
                <a:ln>
                  <a:noFill/>
                </a:ln>
                <a:solidFill>
                  <a:srgbClr val="292929"/>
                </a:solidFill>
                <a:effectLst/>
                <a:uLnTx/>
                <a:uFillTx/>
                <a:latin typeface="Abadi" panose="020B0604020104020204" pitchFamily="34" charset="0"/>
                <a:cs typeface="Arial"/>
              </a:rPr>
              <a:t>o</a:t>
            </a:r>
            <a:r>
              <a:rPr kumimoji="0" sz="2000" b="0" i="0" u="none" strike="noStrike" kern="1200" cap="none" spc="-15" normalizeH="0" baseline="0" noProof="0" dirty="0">
                <a:ln>
                  <a:noFill/>
                </a:ln>
                <a:solidFill>
                  <a:srgbClr val="292929"/>
                </a:solidFill>
                <a:effectLst/>
                <a:uLnTx/>
                <a:uFillTx/>
                <a:latin typeface="Abadi" panose="020B0604020104020204" pitchFamily="34" charset="0"/>
                <a:cs typeface="Arial"/>
              </a:rPr>
              <a:t>r</a:t>
            </a:r>
            <a:r>
              <a:rPr kumimoji="0" sz="2000" b="0" i="0" u="none" strike="noStrike" kern="1200" cap="none" spc="75" normalizeH="0" baseline="0" noProof="0" dirty="0">
                <a:ln>
                  <a:noFill/>
                </a:ln>
                <a:solidFill>
                  <a:srgbClr val="292929"/>
                </a:solidFill>
                <a:effectLst/>
                <a:uLnTx/>
                <a:uFillTx/>
                <a:latin typeface="Abadi" panose="020B0604020104020204" pitchFamily="34" charset="0"/>
                <a:cs typeface="Arial"/>
              </a:rPr>
              <a:t>t</a:t>
            </a:r>
            <a:r>
              <a:rPr kumimoji="0" sz="2000" b="0" i="0" u="none" strike="noStrike" kern="1200" cap="none" spc="-50" normalizeH="0" baseline="0" noProof="0" dirty="0">
                <a:ln>
                  <a:noFill/>
                </a:ln>
                <a:solidFill>
                  <a:srgbClr val="292929"/>
                </a:solidFill>
                <a:effectLst/>
                <a:uLnTx/>
                <a:uFillTx/>
                <a:latin typeface="Abadi" panose="020B0604020104020204" pitchFamily="34" charset="0"/>
                <a:cs typeface="Arial"/>
              </a:rPr>
              <a:t>an</a:t>
            </a:r>
            <a:r>
              <a:rPr kumimoji="0" sz="2000" b="0" i="0" u="none" strike="noStrike" kern="1200" cap="none" spc="-25" normalizeH="0" baseline="0" noProof="0" dirty="0">
                <a:ln>
                  <a:noFill/>
                </a:ln>
                <a:solidFill>
                  <a:srgbClr val="292929"/>
                </a:solidFill>
                <a:effectLst/>
                <a:uLnTx/>
                <a:uFillTx/>
                <a:latin typeface="Abadi" panose="020B0604020104020204" pitchFamily="34" charset="0"/>
                <a:cs typeface="Arial"/>
              </a:rPr>
              <a:t>t</a:t>
            </a:r>
            <a:r>
              <a:rPr kumimoji="0" sz="20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35" normalizeH="0" baseline="0" noProof="0" dirty="0">
                <a:ln>
                  <a:noFill/>
                </a:ln>
                <a:solidFill>
                  <a:srgbClr val="292929"/>
                </a:solidFill>
                <a:effectLst/>
                <a:uLnTx/>
                <a:uFillTx/>
                <a:latin typeface="Abadi" panose="020B0604020104020204" pitchFamily="34" charset="0"/>
                <a:cs typeface="Arial"/>
              </a:rPr>
              <a:t>fact</a:t>
            </a:r>
            <a:r>
              <a:rPr kumimoji="0" sz="2000" b="0" i="0" u="none" strike="noStrike" kern="1200" cap="none" spc="-55" normalizeH="0" baseline="0" noProof="0" dirty="0">
                <a:ln>
                  <a:noFill/>
                </a:ln>
                <a:solidFill>
                  <a:srgbClr val="292929"/>
                </a:solidFill>
                <a:effectLst/>
                <a:uLnTx/>
                <a:uFillTx/>
                <a:latin typeface="Abadi" panose="020B0604020104020204" pitchFamily="34" charset="0"/>
                <a:cs typeface="Arial"/>
              </a:rPr>
              <a:t>o</a:t>
            </a:r>
            <a:r>
              <a:rPr kumimoji="0" sz="2000" b="0" i="0" u="none" strike="noStrike" kern="1200" cap="none" spc="20" normalizeH="0" baseline="0" noProof="0" dirty="0">
                <a:ln>
                  <a:noFill/>
                </a:ln>
                <a:solidFill>
                  <a:srgbClr val="292929"/>
                </a:solidFill>
                <a:effectLst/>
                <a:uLnTx/>
                <a:uFillTx/>
                <a:latin typeface="Abadi" panose="020B0604020104020204" pitchFamily="34" charset="0"/>
                <a:cs typeface="Arial"/>
              </a:rPr>
              <a:t>r</a:t>
            </a:r>
            <a:r>
              <a:rPr kumimoji="0" sz="20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000" b="0" i="0" u="none" strike="noStrike" kern="1200" cap="none" spc="-10" normalizeH="0" baseline="0" noProof="0" dirty="0">
                <a:ln>
                  <a:noFill/>
                </a:ln>
                <a:solidFill>
                  <a:srgbClr val="292929"/>
                </a:solidFill>
                <a:effectLst/>
                <a:uLnTx/>
                <a:uFillTx/>
                <a:latin typeface="Abadi" panose="020B0604020104020204" pitchFamily="34" charset="0"/>
                <a:cs typeface="Arial"/>
              </a:rPr>
              <a:t>of</a:t>
            </a:r>
            <a:r>
              <a:rPr kumimoji="0" lang="en-IN" sz="2000" b="0" i="0" u="none" strike="noStrike" kern="1200" cap="none" spc="-10" normalizeH="0" baseline="0" noProof="0" dirty="0">
                <a:ln>
                  <a:noFill/>
                </a:ln>
                <a:solidFill>
                  <a:srgbClr val="292929"/>
                </a:solidFill>
                <a:effectLst/>
                <a:uLnTx/>
                <a:uFillTx/>
                <a:latin typeface="Abadi" panose="020B0604020104020204" pitchFamily="34" charset="0"/>
                <a:cs typeface="Arial"/>
              </a:rPr>
              <a:t> </a:t>
            </a:r>
            <a:r>
              <a:rPr kumimoji="0" lang="en-IN" sz="2000" b="0" i="0" u="none" strike="noStrike" kern="1200" cap="none" spc="-114" normalizeH="0" baseline="0" noProof="0" dirty="0">
                <a:ln>
                  <a:noFill/>
                </a:ln>
                <a:solidFill>
                  <a:srgbClr val="292929"/>
                </a:solidFill>
                <a:effectLst/>
                <a:uLnTx/>
                <a:uFillTx/>
                <a:latin typeface="Abadi" panose="020B0604020104020204" pitchFamily="34" charset="0"/>
                <a:cs typeface="Arial"/>
              </a:rPr>
              <a:t>succe</a:t>
            </a:r>
            <a:r>
              <a:rPr kumimoji="0" lang="en-IN" sz="2000" b="0" i="0" u="none" strike="noStrike" kern="1200" cap="none" spc="-105" normalizeH="0" baseline="0" noProof="0" dirty="0">
                <a:ln>
                  <a:noFill/>
                </a:ln>
                <a:solidFill>
                  <a:srgbClr val="292929"/>
                </a:solidFill>
                <a:effectLst/>
                <a:uLnTx/>
                <a:uFillTx/>
                <a:latin typeface="Abadi" panose="020B0604020104020204" pitchFamily="34" charset="0"/>
                <a:cs typeface="Arial"/>
              </a:rPr>
              <a:t>s</a:t>
            </a:r>
            <a:r>
              <a:rPr kumimoji="0" lang="en-IN" sz="2000" b="0" i="0" u="none" strike="noStrike" kern="1200" cap="none" spc="-130" normalizeH="0" baseline="0" noProof="0" dirty="0">
                <a:ln>
                  <a:noFill/>
                </a:ln>
                <a:solidFill>
                  <a:srgbClr val="292929"/>
                </a:solidFill>
                <a:effectLst/>
                <a:uLnTx/>
                <a:uFillTx/>
                <a:latin typeface="Abadi" panose="020B0604020104020204" pitchFamily="34" charset="0"/>
                <a:cs typeface="Arial"/>
              </a:rPr>
              <a:t>s</a:t>
            </a:r>
            <a:r>
              <a:rPr kumimoji="0" lang="en-IN" sz="2000" b="0" i="0" u="none" strike="noStrike" kern="1200" cap="none" spc="25" normalizeH="0" baseline="0" noProof="0" dirty="0">
                <a:ln>
                  <a:noFill/>
                </a:ln>
                <a:solidFill>
                  <a:srgbClr val="292929"/>
                </a:solidFill>
                <a:effectLst/>
                <a:uLnTx/>
                <a:uFillTx/>
                <a:latin typeface="Abadi" panose="020B0604020104020204" pitchFamily="34" charset="0"/>
                <a:cs typeface="Arial"/>
              </a:rPr>
              <a:t> </a:t>
            </a:r>
            <a:r>
              <a:rPr kumimoji="0" lang="en-IN" sz="2000" b="0" i="0" u="none" strike="noStrike" kern="1200" cap="none" spc="-10" normalizeH="0" baseline="0" noProof="0" dirty="0">
                <a:ln>
                  <a:noFill/>
                </a:ln>
                <a:solidFill>
                  <a:srgbClr val="292929"/>
                </a:solidFill>
                <a:effectLst/>
                <a:uLnTx/>
                <a:uFillTx/>
                <a:latin typeface="Abadi" panose="020B0604020104020204" pitchFamily="34" charset="0"/>
                <a:cs typeface="Arial"/>
              </a:rPr>
              <a:t>of</a:t>
            </a:r>
            <a:r>
              <a:rPr kumimoji="0" lang="en-IN" sz="20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lang="en-IN" sz="2000" b="0" i="0" u="none" strike="noStrike" kern="1200" cap="none" spc="-50" normalizeH="0" baseline="0" noProof="0" dirty="0">
                <a:ln>
                  <a:noFill/>
                </a:ln>
                <a:solidFill>
                  <a:srgbClr val="292929"/>
                </a:solidFill>
                <a:effectLst/>
                <a:uLnTx/>
                <a:uFillTx/>
                <a:latin typeface="Abadi" panose="020B0604020104020204" pitchFamily="34" charset="0"/>
                <a:cs typeface="Arial"/>
              </a:rPr>
              <a:t>missio</a:t>
            </a:r>
            <a:r>
              <a:rPr kumimoji="0" lang="en-IN" sz="2000" b="0" i="0" u="none" strike="noStrike" kern="1200" cap="none" spc="-75" normalizeH="0" baseline="0" noProof="0" dirty="0">
                <a:ln>
                  <a:noFill/>
                </a:ln>
                <a:solidFill>
                  <a:srgbClr val="292929"/>
                </a:solidFill>
                <a:effectLst/>
                <a:uLnTx/>
                <a:uFillTx/>
                <a:latin typeface="Abadi" panose="020B0604020104020204" pitchFamily="34" charset="0"/>
                <a:cs typeface="Arial"/>
              </a:rPr>
              <a:t>n</a:t>
            </a:r>
            <a:r>
              <a:rPr kumimoji="0" lang="en-IN" sz="2000" b="0" i="0" u="none" strike="noStrike" kern="1200" cap="none" spc="-120" normalizeH="0" baseline="0" noProof="0" dirty="0">
                <a:ln>
                  <a:noFill/>
                </a:ln>
                <a:solidFill>
                  <a:srgbClr val="292929"/>
                </a:solidFill>
                <a:effectLst/>
                <a:uLnTx/>
                <a:uFillTx/>
                <a:latin typeface="Abadi" panose="020B0604020104020204" pitchFamily="34" charset="0"/>
                <a:cs typeface="Arial"/>
              </a:rPr>
              <a:t>s.</a:t>
            </a:r>
            <a:endParaRPr kumimoji="0" lang="en-IN" sz="200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3" name="object 3"/>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350" dirty="0"/>
              <a:t>S</a:t>
            </a:r>
            <a:r>
              <a:rPr spc="-305" dirty="0"/>
              <a:t>u</a:t>
            </a:r>
            <a:r>
              <a:rPr spc="-155" dirty="0"/>
              <a:t>ccessful</a:t>
            </a:r>
            <a:r>
              <a:rPr spc="90" dirty="0"/>
              <a:t> </a:t>
            </a:r>
            <a:r>
              <a:rPr spc="-165" dirty="0"/>
              <a:t>Lau</a:t>
            </a:r>
            <a:r>
              <a:rPr spc="-185" dirty="0"/>
              <a:t>n</a:t>
            </a:r>
            <a:r>
              <a:rPr spc="-200" dirty="0"/>
              <a:t>ches</a:t>
            </a:r>
            <a:r>
              <a:rPr spc="90" dirty="0"/>
              <a:t> </a:t>
            </a:r>
            <a:r>
              <a:rPr spc="-80" dirty="0"/>
              <a:t>by</a:t>
            </a:r>
            <a:r>
              <a:rPr spc="85" dirty="0"/>
              <a:t> </a:t>
            </a:r>
            <a:r>
              <a:rPr spc="-350" dirty="0"/>
              <a:t>S</a:t>
            </a:r>
            <a:r>
              <a:rPr spc="-130" dirty="0"/>
              <a:t>i</a:t>
            </a:r>
            <a:r>
              <a:rPr spc="-40" dirty="0"/>
              <a:t>te</a:t>
            </a:r>
          </a:p>
        </p:txBody>
      </p:sp>
      <p:sp>
        <p:nvSpPr>
          <p:cNvPr id="4" name="object 4"/>
          <p:cNvSpPr/>
          <p:nvPr/>
        </p:nvSpPr>
        <p:spPr>
          <a:xfrm>
            <a:off x="2755900" y="1442719"/>
            <a:ext cx="5773420" cy="3972559"/>
          </a:xfrm>
          <a:prstGeom prst="rect">
            <a:avLst/>
          </a:prstGeom>
          <a:blipFill>
            <a:blip r:embed="rId3"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25400" marR="0" lvl="0" indent="0" algn="l" defTabSz="914400" rtl="0" eaLnBrk="1" fontAlgn="auto" latinLnBrk="0" hangingPunct="1">
              <a:lnSpc>
                <a:spcPct val="100000"/>
              </a:lnSpc>
              <a:spcBef>
                <a:spcPts val="0"/>
              </a:spcBef>
              <a:spcAft>
                <a:spcPts val="0"/>
              </a:spcAft>
              <a:buClrTx/>
              <a:buSzTx/>
              <a:buFontTx/>
              <a:buNone/>
              <a:tabLst/>
              <a:defRPr/>
            </a:pPr>
            <a:fld id="{81D60167-4931-47E6-BA6A-407CBD079E47}" type="slidenum">
              <a:rPr kumimoji="0" sz="1600" b="0" i="0" u="none" strike="noStrike" kern="1200" cap="none" spc="70" normalizeH="0" baseline="0" noProof="0" dirty="0">
                <a:ln>
                  <a:noFill/>
                </a:ln>
                <a:solidFill>
                  <a:srgbClr val="1C7CDB"/>
                </a:solidFill>
                <a:effectLst/>
                <a:uLnTx/>
                <a:uFillTx/>
                <a:latin typeface="Arial"/>
                <a:ea typeface="+mn-ea"/>
                <a:cs typeface="Arial"/>
              </a:rPr>
              <a:pPr marL="25400" marR="0" lvl="0" indent="0" algn="l" defTabSz="914400" rtl="0" eaLnBrk="1" fontAlgn="auto" latinLnBrk="0" hangingPunct="1">
                <a:lnSpc>
                  <a:spcPct val="100000"/>
                </a:lnSpc>
                <a:spcBef>
                  <a:spcPts val="0"/>
                </a:spcBef>
                <a:spcAft>
                  <a:spcPts val="0"/>
                </a:spcAft>
                <a:buClrTx/>
                <a:buSzTx/>
                <a:buFontTx/>
                <a:buNone/>
                <a:tabLst/>
                <a:defRPr/>
              </a:pPr>
              <a:t>42</a:t>
            </a:fld>
            <a:endParaRPr kumimoji="0" sz="1600" b="0" i="0" u="none" strike="noStrike" kern="1200" cap="none" spc="70" normalizeH="0" baseline="0" noProof="0" dirty="0">
              <a:ln>
                <a:noFill/>
              </a:ln>
              <a:solidFill>
                <a:srgbClr val="1C7CDB"/>
              </a:solidFill>
              <a:effectLst/>
              <a:uLnTx/>
              <a:uFillTx/>
              <a:latin typeface="Arial"/>
              <a:ea typeface="+mn-ea"/>
              <a:cs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12800" y="5487645"/>
            <a:ext cx="7426632" cy="338554"/>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935" algn="l"/>
              </a:tabLst>
              <a:defRPr/>
            </a:pP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76</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9</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of</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au</a:t>
            </a:r>
            <a:r>
              <a:rPr kumimoji="0" sz="2200" b="0" i="0" u="none" strike="noStrike" kern="1200" cap="none" spc="-10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140" normalizeH="0" baseline="0" noProof="0" dirty="0">
                <a:ln>
                  <a:noFill/>
                </a:ln>
                <a:solidFill>
                  <a:srgbClr val="292929"/>
                </a:solidFill>
                <a:effectLst/>
                <a:uLnTx/>
                <a:uFillTx/>
                <a:latin typeface="Abadi" panose="020B0604020104020204" pitchFamily="34" charset="0"/>
                <a:cs typeface="Arial"/>
              </a:rPr>
              <a:t>es</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ar</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140" normalizeH="0" baseline="0" noProof="0" dirty="0">
                <a:ln>
                  <a:noFill/>
                </a:ln>
                <a:solidFill>
                  <a:srgbClr val="292929"/>
                </a:solidFill>
                <a:effectLst/>
                <a:uLnTx/>
                <a:uFillTx/>
                <a:latin typeface="Abadi" panose="020B0604020104020204" pitchFamily="34" charset="0"/>
                <a:cs typeface="Arial"/>
              </a:rPr>
              <a:t>es</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ful</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lang="en-IN" sz="2200" spc="100" dirty="0">
                <a:solidFill>
                  <a:srgbClr val="292929"/>
                </a:solidFill>
                <a:latin typeface="Abadi" panose="020B0604020104020204" pitchFamily="34" charset="0"/>
                <a:cs typeface="Arial"/>
              </a:rPr>
              <a:t>KSC LC-39A</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3" name="object 3"/>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65" dirty="0"/>
              <a:t>Lau</a:t>
            </a:r>
            <a:r>
              <a:rPr spc="-185" dirty="0"/>
              <a:t>n</a:t>
            </a:r>
            <a:r>
              <a:rPr spc="-180" dirty="0"/>
              <a:t>ch</a:t>
            </a:r>
            <a:r>
              <a:rPr spc="90" dirty="0"/>
              <a:t> </a:t>
            </a:r>
            <a:r>
              <a:rPr spc="-535" dirty="0"/>
              <a:t>S</a:t>
            </a:r>
            <a:r>
              <a:rPr spc="-215" dirty="0"/>
              <a:t>uccess</a:t>
            </a:r>
            <a:r>
              <a:rPr spc="95" dirty="0"/>
              <a:t> </a:t>
            </a:r>
            <a:r>
              <a:rPr spc="-125" dirty="0"/>
              <a:t>Rati</a:t>
            </a:r>
            <a:r>
              <a:rPr spc="-145" dirty="0"/>
              <a:t>o</a:t>
            </a:r>
            <a:r>
              <a:rPr spc="70" dirty="0"/>
              <a:t> </a:t>
            </a:r>
            <a:r>
              <a:rPr dirty="0"/>
              <a:t>for</a:t>
            </a:r>
            <a:r>
              <a:rPr spc="85" dirty="0"/>
              <a:t> </a:t>
            </a:r>
            <a:r>
              <a:rPr spc="-450" dirty="0"/>
              <a:t>KS</a:t>
            </a:r>
            <a:r>
              <a:rPr spc="-484" dirty="0"/>
              <a:t>C</a:t>
            </a:r>
            <a:r>
              <a:rPr spc="90" dirty="0"/>
              <a:t> </a:t>
            </a:r>
            <a:r>
              <a:rPr spc="-310" dirty="0"/>
              <a:t>L</a:t>
            </a:r>
            <a:r>
              <a:rPr spc="-400" dirty="0"/>
              <a:t>C</a:t>
            </a:r>
            <a:r>
              <a:rPr spc="5" dirty="0"/>
              <a:t>-</a:t>
            </a:r>
            <a:r>
              <a:rPr spc="65" dirty="0"/>
              <a:t>39A</a:t>
            </a:r>
          </a:p>
        </p:txBody>
      </p:sp>
      <p:sp>
        <p:nvSpPr>
          <p:cNvPr id="4" name="object 4"/>
          <p:cNvSpPr/>
          <p:nvPr/>
        </p:nvSpPr>
        <p:spPr>
          <a:xfrm>
            <a:off x="3208020" y="2047239"/>
            <a:ext cx="5775959" cy="2763519"/>
          </a:xfrm>
          <a:prstGeom prst="rect">
            <a:avLst/>
          </a:prstGeom>
          <a:blipFill>
            <a:blip r:embed="rId3"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25400" marR="0" lvl="0" indent="0" algn="l" defTabSz="914400" rtl="0" eaLnBrk="1" fontAlgn="auto" latinLnBrk="0" hangingPunct="1">
              <a:lnSpc>
                <a:spcPct val="100000"/>
              </a:lnSpc>
              <a:spcBef>
                <a:spcPts val="0"/>
              </a:spcBef>
              <a:spcAft>
                <a:spcPts val="0"/>
              </a:spcAft>
              <a:buClrTx/>
              <a:buSzTx/>
              <a:buFontTx/>
              <a:buNone/>
              <a:tabLst/>
              <a:defRPr/>
            </a:pPr>
            <a:fld id="{81D60167-4931-47E6-BA6A-407CBD079E47}" type="slidenum">
              <a:rPr kumimoji="0" sz="1600" b="0" i="0" u="none" strike="noStrike" kern="1200" cap="none" spc="70" normalizeH="0" baseline="0" noProof="0" dirty="0">
                <a:ln>
                  <a:noFill/>
                </a:ln>
                <a:solidFill>
                  <a:srgbClr val="1C7CDB"/>
                </a:solidFill>
                <a:effectLst/>
                <a:uLnTx/>
                <a:uFillTx/>
                <a:latin typeface="Arial"/>
                <a:ea typeface="+mn-ea"/>
                <a:cs typeface="Arial"/>
              </a:rPr>
              <a:pPr marL="25400" marR="0" lvl="0" indent="0" algn="l" defTabSz="914400" rtl="0" eaLnBrk="1" fontAlgn="auto" latinLnBrk="0" hangingPunct="1">
                <a:lnSpc>
                  <a:spcPct val="100000"/>
                </a:lnSpc>
                <a:spcBef>
                  <a:spcPts val="0"/>
                </a:spcBef>
                <a:spcAft>
                  <a:spcPts val="0"/>
                </a:spcAft>
                <a:buClrTx/>
                <a:buSzTx/>
                <a:buFontTx/>
                <a:buNone/>
                <a:tabLst/>
                <a:defRPr/>
              </a:pPr>
              <a:t>43</a:t>
            </a:fld>
            <a:endParaRPr kumimoji="0" sz="1600" b="0" i="0" u="none" strike="noStrike" kern="1200" cap="none" spc="70" normalizeH="0" baseline="0" noProof="0" dirty="0">
              <a:ln>
                <a:noFill/>
              </a:ln>
              <a:solidFill>
                <a:srgbClr val="1C7CDB"/>
              </a:solidFill>
              <a:effectLst/>
              <a:uLnTx/>
              <a:uFillTx/>
              <a:latin typeface="Arial"/>
              <a:ea typeface="+mn-ea"/>
              <a:cs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94" y="5487645"/>
            <a:ext cx="9688195" cy="338554"/>
          </a:xfrm>
          <a:prstGeom prst="rect">
            <a:avLst/>
          </a:prstGeom>
        </p:spPr>
        <p:txBody>
          <a:bodyPr vert="horz" wrap="square" lIns="0" tIns="0" rIns="0" bIns="0" rtlCol="0">
            <a:spAutoFit/>
          </a:bodyPr>
          <a:lstStyle/>
          <a:p>
            <a:pPr marL="241300" indent="-228600">
              <a:lnSpc>
                <a:spcPct val="100000"/>
              </a:lnSpc>
              <a:buClr>
                <a:srgbClr val="292929"/>
              </a:buClr>
              <a:buFont typeface="Arial"/>
              <a:buChar char="•"/>
              <a:tabLst>
                <a:tab pos="241300" algn="l"/>
              </a:tabLst>
            </a:pPr>
            <a:r>
              <a:rPr sz="2200" spc="-130" dirty="0">
                <a:solidFill>
                  <a:srgbClr val="292929"/>
                </a:solidFill>
                <a:latin typeface="Abadi" panose="020B0604020104020204" pitchFamily="34" charset="0"/>
                <a:cs typeface="Arial"/>
              </a:rPr>
              <a:t>Pay</a:t>
            </a:r>
            <a:r>
              <a:rPr sz="2200" spc="-65" dirty="0">
                <a:solidFill>
                  <a:srgbClr val="292929"/>
                </a:solidFill>
                <a:latin typeface="Abadi" panose="020B0604020104020204" pitchFamily="34" charset="0"/>
                <a:cs typeface="Arial"/>
              </a:rPr>
              <a:t>l</a:t>
            </a:r>
            <a:r>
              <a:rPr sz="2200" spc="-90" dirty="0">
                <a:solidFill>
                  <a:srgbClr val="292929"/>
                </a:solidFill>
                <a:latin typeface="Abadi" panose="020B0604020104020204" pitchFamily="34" charset="0"/>
                <a:cs typeface="Arial"/>
              </a:rPr>
              <a:t>oa</a:t>
            </a:r>
            <a:r>
              <a:rPr sz="2200" spc="-70" dirty="0">
                <a:solidFill>
                  <a:srgbClr val="292929"/>
                </a:solidFill>
                <a:latin typeface="Abadi" panose="020B0604020104020204" pitchFamily="34" charset="0"/>
                <a:cs typeface="Arial"/>
              </a:rPr>
              <a:t>ds</a:t>
            </a:r>
            <a:r>
              <a:rPr sz="2200" spc="45" dirty="0">
                <a:solidFill>
                  <a:srgbClr val="292929"/>
                </a:solidFill>
                <a:latin typeface="Abadi" panose="020B0604020104020204" pitchFamily="34" charset="0"/>
                <a:cs typeface="Arial"/>
              </a:rPr>
              <a:t> </a:t>
            </a:r>
            <a:r>
              <a:rPr sz="2200" spc="-75" dirty="0">
                <a:solidFill>
                  <a:srgbClr val="292929"/>
                </a:solidFill>
                <a:latin typeface="Abadi" panose="020B0604020104020204" pitchFamily="34" charset="0"/>
                <a:cs typeface="Arial"/>
              </a:rPr>
              <a:t>un</a:t>
            </a:r>
            <a:r>
              <a:rPr sz="2200" spc="-35" dirty="0">
                <a:solidFill>
                  <a:srgbClr val="292929"/>
                </a:solidFill>
                <a:latin typeface="Abadi" panose="020B0604020104020204" pitchFamily="34" charset="0"/>
                <a:cs typeface="Arial"/>
              </a:rPr>
              <a:t>der</a:t>
            </a:r>
            <a:r>
              <a:rPr sz="2200" spc="50" dirty="0">
                <a:solidFill>
                  <a:srgbClr val="292929"/>
                </a:solidFill>
                <a:latin typeface="Abadi" panose="020B0604020104020204" pitchFamily="34" charset="0"/>
                <a:cs typeface="Arial"/>
              </a:rPr>
              <a:t> </a:t>
            </a:r>
            <a:r>
              <a:rPr sz="2200" spc="85" dirty="0">
                <a:solidFill>
                  <a:srgbClr val="292929"/>
                </a:solidFill>
                <a:latin typeface="Abadi" panose="020B0604020104020204" pitchFamily="34" charset="0"/>
                <a:cs typeface="Arial"/>
              </a:rPr>
              <a:t>6</a:t>
            </a:r>
            <a:r>
              <a:rPr sz="2200" spc="-10" dirty="0">
                <a:solidFill>
                  <a:srgbClr val="292929"/>
                </a:solidFill>
                <a:latin typeface="Abadi" panose="020B0604020104020204" pitchFamily="34" charset="0"/>
                <a:cs typeface="Arial"/>
              </a:rPr>
              <a:t>,</a:t>
            </a:r>
            <a:r>
              <a:rPr sz="2200" spc="-30" dirty="0">
                <a:solidFill>
                  <a:srgbClr val="292929"/>
                </a:solidFill>
                <a:latin typeface="Abadi" panose="020B0604020104020204" pitchFamily="34" charset="0"/>
                <a:cs typeface="Arial"/>
              </a:rPr>
              <a:t>0</a:t>
            </a:r>
            <a:r>
              <a:rPr sz="2200" spc="85" dirty="0">
                <a:solidFill>
                  <a:srgbClr val="292929"/>
                </a:solidFill>
                <a:latin typeface="Abadi" panose="020B0604020104020204" pitchFamily="34" charset="0"/>
                <a:cs typeface="Arial"/>
              </a:rPr>
              <a:t>00</a:t>
            </a:r>
            <a:r>
              <a:rPr sz="2200" spc="-20" dirty="0">
                <a:solidFill>
                  <a:srgbClr val="292929"/>
                </a:solidFill>
                <a:latin typeface="Abadi" panose="020B0604020104020204" pitchFamily="34" charset="0"/>
                <a:cs typeface="Arial"/>
              </a:rPr>
              <a:t>k</a:t>
            </a:r>
            <a:r>
              <a:rPr sz="2200" spc="-15" dirty="0">
                <a:solidFill>
                  <a:srgbClr val="292929"/>
                </a:solidFill>
                <a:latin typeface="Abadi" panose="020B0604020104020204" pitchFamily="34" charset="0"/>
                <a:cs typeface="Arial"/>
              </a:rPr>
              <a:t>g</a:t>
            </a:r>
            <a:r>
              <a:rPr sz="2200" spc="70" dirty="0">
                <a:solidFill>
                  <a:srgbClr val="292929"/>
                </a:solidFill>
                <a:latin typeface="Abadi" panose="020B0604020104020204" pitchFamily="34" charset="0"/>
                <a:cs typeface="Arial"/>
              </a:rPr>
              <a:t> </a:t>
            </a:r>
            <a:r>
              <a:rPr sz="2200" spc="-80" dirty="0">
                <a:solidFill>
                  <a:srgbClr val="292929"/>
                </a:solidFill>
                <a:latin typeface="Abadi" panose="020B0604020104020204" pitchFamily="34" charset="0"/>
                <a:cs typeface="Arial"/>
              </a:rPr>
              <a:t>an</a:t>
            </a:r>
            <a:r>
              <a:rPr sz="2200" spc="-75" dirty="0">
                <a:solidFill>
                  <a:srgbClr val="292929"/>
                </a:solidFill>
                <a:latin typeface="Abadi" panose="020B0604020104020204" pitchFamily="34" charset="0"/>
                <a:cs typeface="Arial"/>
              </a:rPr>
              <a:t>d</a:t>
            </a:r>
            <a:r>
              <a:rPr sz="2200" spc="45" dirty="0">
                <a:solidFill>
                  <a:srgbClr val="292929"/>
                </a:solidFill>
                <a:latin typeface="Abadi" panose="020B0604020104020204" pitchFamily="34" charset="0"/>
                <a:cs typeface="Arial"/>
              </a:rPr>
              <a:t> </a:t>
            </a:r>
            <a:r>
              <a:rPr sz="2200" spc="-200" dirty="0">
                <a:solidFill>
                  <a:srgbClr val="292929"/>
                </a:solidFill>
                <a:latin typeface="Abadi" panose="020B0604020104020204" pitchFamily="34" charset="0"/>
                <a:cs typeface="Arial"/>
              </a:rPr>
              <a:t>F</a:t>
            </a:r>
            <a:r>
              <a:rPr sz="2200" spc="-260" dirty="0">
                <a:solidFill>
                  <a:srgbClr val="292929"/>
                </a:solidFill>
                <a:latin typeface="Abadi" panose="020B0604020104020204" pitchFamily="34" charset="0"/>
                <a:cs typeface="Arial"/>
              </a:rPr>
              <a:t>T</a:t>
            </a:r>
            <a:r>
              <a:rPr sz="2200" spc="50" dirty="0">
                <a:solidFill>
                  <a:srgbClr val="292929"/>
                </a:solidFill>
                <a:latin typeface="Abadi" panose="020B0604020104020204" pitchFamily="34" charset="0"/>
                <a:cs typeface="Arial"/>
              </a:rPr>
              <a:t> </a:t>
            </a:r>
            <a:r>
              <a:rPr sz="2200" spc="-15" dirty="0">
                <a:solidFill>
                  <a:srgbClr val="292929"/>
                </a:solidFill>
                <a:latin typeface="Abadi" panose="020B0604020104020204" pitchFamily="34" charset="0"/>
                <a:cs typeface="Arial"/>
              </a:rPr>
              <a:t>bo</a:t>
            </a:r>
            <a:r>
              <a:rPr sz="2200" spc="-10" dirty="0">
                <a:solidFill>
                  <a:srgbClr val="292929"/>
                </a:solidFill>
                <a:latin typeface="Abadi" panose="020B0604020104020204" pitchFamily="34" charset="0"/>
                <a:cs typeface="Arial"/>
              </a:rPr>
              <a:t>o</a:t>
            </a:r>
            <a:r>
              <a:rPr sz="2200" spc="-40" dirty="0">
                <a:solidFill>
                  <a:srgbClr val="292929"/>
                </a:solidFill>
                <a:latin typeface="Abadi" panose="020B0604020104020204" pitchFamily="34" charset="0"/>
                <a:cs typeface="Arial"/>
              </a:rPr>
              <a:t>ste</a:t>
            </a:r>
            <a:r>
              <a:rPr sz="2200" spc="-25" dirty="0">
                <a:solidFill>
                  <a:srgbClr val="292929"/>
                </a:solidFill>
                <a:latin typeface="Abadi" panose="020B0604020104020204" pitchFamily="34" charset="0"/>
                <a:cs typeface="Arial"/>
              </a:rPr>
              <a:t>r</a:t>
            </a:r>
            <a:r>
              <a:rPr sz="2200" spc="-145" dirty="0">
                <a:solidFill>
                  <a:srgbClr val="292929"/>
                </a:solidFill>
                <a:latin typeface="Abadi" panose="020B0604020104020204" pitchFamily="34" charset="0"/>
                <a:cs typeface="Arial"/>
              </a:rPr>
              <a:t>s</a:t>
            </a:r>
            <a:r>
              <a:rPr sz="2200" spc="40" dirty="0">
                <a:solidFill>
                  <a:srgbClr val="292929"/>
                </a:solidFill>
                <a:latin typeface="Abadi" panose="020B0604020104020204" pitchFamily="34" charset="0"/>
                <a:cs typeface="Arial"/>
              </a:rPr>
              <a:t> </a:t>
            </a:r>
            <a:r>
              <a:rPr sz="2200" spc="-85" dirty="0">
                <a:solidFill>
                  <a:srgbClr val="292929"/>
                </a:solidFill>
                <a:latin typeface="Abadi" panose="020B0604020104020204" pitchFamily="34" charset="0"/>
                <a:cs typeface="Arial"/>
              </a:rPr>
              <a:t>ar</a:t>
            </a:r>
            <a:r>
              <a:rPr sz="2200" spc="-100" dirty="0">
                <a:solidFill>
                  <a:srgbClr val="292929"/>
                </a:solidFill>
                <a:latin typeface="Abadi" panose="020B0604020104020204" pitchFamily="34" charset="0"/>
                <a:cs typeface="Arial"/>
              </a:rPr>
              <a:t>e</a:t>
            </a:r>
            <a:r>
              <a:rPr sz="2200" spc="50" dirty="0">
                <a:solidFill>
                  <a:srgbClr val="292929"/>
                </a:solidFill>
                <a:latin typeface="Abadi" panose="020B0604020104020204" pitchFamily="34" charset="0"/>
                <a:cs typeface="Arial"/>
              </a:rPr>
              <a:t> </a:t>
            </a:r>
            <a:r>
              <a:rPr sz="2200" spc="100" dirty="0">
                <a:solidFill>
                  <a:srgbClr val="292929"/>
                </a:solidFill>
                <a:latin typeface="Abadi" panose="020B0604020104020204" pitchFamily="34" charset="0"/>
                <a:cs typeface="Arial"/>
              </a:rPr>
              <a:t>t</a:t>
            </a:r>
            <a:r>
              <a:rPr sz="2200" spc="-75" dirty="0">
                <a:solidFill>
                  <a:srgbClr val="292929"/>
                </a:solidFill>
                <a:latin typeface="Abadi" panose="020B0604020104020204" pitchFamily="34" charset="0"/>
                <a:cs typeface="Arial"/>
              </a:rPr>
              <a:t>h</a:t>
            </a:r>
            <a:r>
              <a:rPr sz="2200" spc="-135" dirty="0">
                <a:solidFill>
                  <a:srgbClr val="292929"/>
                </a:solidFill>
                <a:latin typeface="Abadi" panose="020B0604020104020204" pitchFamily="34" charset="0"/>
                <a:cs typeface="Arial"/>
              </a:rPr>
              <a:t>e</a:t>
            </a:r>
            <a:r>
              <a:rPr sz="2200" spc="25" dirty="0">
                <a:solidFill>
                  <a:srgbClr val="292929"/>
                </a:solidFill>
                <a:latin typeface="Abadi" panose="020B0604020104020204" pitchFamily="34" charset="0"/>
                <a:cs typeface="Arial"/>
              </a:rPr>
              <a:t> </a:t>
            </a:r>
            <a:r>
              <a:rPr sz="2200" spc="-95" dirty="0">
                <a:solidFill>
                  <a:srgbClr val="292929"/>
                </a:solidFill>
                <a:latin typeface="Abadi" panose="020B0604020104020204" pitchFamily="34" charset="0"/>
                <a:cs typeface="Arial"/>
              </a:rPr>
              <a:t>m</a:t>
            </a:r>
            <a:r>
              <a:rPr sz="2200" spc="-60" dirty="0">
                <a:solidFill>
                  <a:srgbClr val="292929"/>
                </a:solidFill>
                <a:latin typeface="Abadi" panose="020B0604020104020204" pitchFamily="34" charset="0"/>
                <a:cs typeface="Arial"/>
              </a:rPr>
              <a:t>o</a:t>
            </a:r>
            <a:r>
              <a:rPr sz="2200" spc="-30" dirty="0">
                <a:solidFill>
                  <a:srgbClr val="292929"/>
                </a:solidFill>
                <a:latin typeface="Abadi" panose="020B0604020104020204" pitchFamily="34" charset="0"/>
                <a:cs typeface="Arial"/>
              </a:rPr>
              <a:t>st</a:t>
            </a:r>
            <a:r>
              <a:rPr sz="2200" spc="50" dirty="0">
                <a:solidFill>
                  <a:srgbClr val="292929"/>
                </a:solidFill>
                <a:latin typeface="Abadi" panose="020B0604020104020204" pitchFamily="34" charset="0"/>
                <a:cs typeface="Arial"/>
              </a:rPr>
              <a:t> </a:t>
            </a:r>
            <a:r>
              <a:rPr sz="2200" spc="-100" dirty="0">
                <a:solidFill>
                  <a:srgbClr val="292929"/>
                </a:solidFill>
                <a:latin typeface="Abadi" panose="020B0604020104020204" pitchFamily="34" charset="0"/>
                <a:cs typeface="Arial"/>
              </a:rPr>
              <a:t>s</a:t>
            </a:r>
            <a:r>
              <a:rPr sz="2200" spc="-125" dirty="0">
                <a:solidFill>
                  <a:srgbClr val="292929"/>
                </a:solidFill>
                <a:latin typeface="Abadi" panose="020B0604020104020204" pitchFamily="34" charset="0"/>
                <a:cs typeface="Arial"/>
              </a:rPr>
              <a:t>u</a:t>
            </a:r>
            <a:r>
              <a:rPr sz="2200" spc="-145" dirty="0">
                <a:solidFill>
                  <a:srgbClr val="292929"/>
                </a:solidFill>
                <a:latin typeface="Abadi" panose="020B0604020104020204" pitchFamily="34" charset="0"/>
                <a:cs typeface="Arial"/>
              </a:rPr>
              <a:t>c</a:t>
            </a:r>
            <a:r>
              <a:rPr sz="2200" spc="-155" dirty="0">
                <a:solidFill>
                  <a:srgbClr val="292929"/>
                </a:solidFill>
                <a:latin typeface="Abadi" panose="020B0604020104020204" pitchFamily="34" charset="0"/>
                <a:cs typeface="Arial"/>
              </a:rPr>
              <a:t>c</a:t>
            </a:r>
            <a:r>
              <a:rPr sz="2200" spc="-140" dirty="0">
                <a:solidFill>
                  <a:srgbClr val="292929"/>
                </a:solidFill>
                <a:latin typeface="Abadi" panose="020B0604020104020204" pitchFamily="34" charset="0"/>
                <a:cs typeface="Arial"/>
              </a:rPr>
              <a:t>es</a:t>
            </a:r>
            <a:r>
              <a:rPr sz="2200" spc="-145" dirty="0">
                <a:solidFill>
                  <a:srgbClr val="292929"/>
                </a:solidFill>
                <a:latin typeface="Abadi" panose="020B0604020104020204" pitchFamily="34" charset="0"/>
                <a:cs typeface="Arial"/>
              </a:rPr>
              <a:t>s</a:t>
            </a:r>
            <a:r>
              <a:rPr sz="2200" spc="-10" dirty="0">
                <a:solidFill>
                  <a:srgbClr val="292929"/>
                </a:solidFill>
                <a:latin typeface="Abadi" panose="020B0604020104020204" pitchFamily="34" charset="0"/>
                <a:cs typeface="Arial"/>
              </a:rPr>
              <a:t>ful</a:t>
            </a:r>
            <a:r>
              <a:rPr sz="2200" spc="35" dirty="0">
                <a:solidFill>
                  <a:srgbClr val="292929"/>
                </a:solidFill>
                <a:latin typeface="Abadi" panose="020B0604020104020204" pitchFamily="34" charset="0"/>
                <a:cs typeface="Arial"/>
              </a:rPr>
              <a:t> </a:t>
            </a:r>
            <a:r>
              <a:rPr sz="2200" spc="-155" dirty="0">
                <a:solidFill>
                  <a:srgbClr val="292929"/>
                </a:solidFill>
                <a:latin typeface="Abadi" panose="020B0604020104020204" pitchFamily="34" charset="0"/>
                <a:cs typeface="Arial"/>
              </a:rPr>
              <a:t>c</a:t>
            </a:r>
            <a:r>
              <a:rPr sz="2200" spc="-65" dirty="0">
                <a:solidFill>
                  <a:srgbClr val="292929"/>
                </a:solidFill>
                <a:latin typeface="Abadi" panose="020B0604020104020204" pitchFamily="34" charset="0"/>
                <a:cs typeface="Arial"/>
              </a:rPr>
              <a:t>o</a:t>
            </a:r>
            <a:r>
              <a:rPr sz="2200" spc="-90" dirty="0">
                <a:solidFill>
                  <a:srgbClr val="292929"/>
                </a:solidFill>
                <a:latin typeface="Abadi" panose="020B0604020104020204" pitchFamily="34" charset="0"/>
                <a:cs typeface="Arial"/>
              </a:rPr>
              <a:t>m</a:t>
            </a:r>
            <a:r>
              <a:rPr sz="2200" spc="35" dirty="0">
                <a:solidFill>
                  <a:srgbClr val="292929"/>
                </a:solidFill>
                <a:latin typeface="Abadi" panose="020B0604020104020204" pitchFamily="34" charset="0"/>
                <a:cs typeface="Arial"/>
              </a:rPr>
              <a:t>b</a:t>
            </a:r>
            <a:r>
              <a:rPr sz="2200" dirty="0">
                <a:solidFill>
                  <a:srgbClr val="292929"/>
                </a:solidFill>
                <a:latin typeface="Abadi" panose="020B0604020104020204" pitchFamily="34" charset="0"/>
                <a:cs typeface="Arial"/>
              </a:rPr>
              <a:t>i</a:t>
            </a:r>
            <a:r>
              <a:rPr sz="2200" spc="-75" dirty="0">
                <a:solidFill>
                  <a:srgbClr val="292929"/>
                </a:solidFill>
                <a:latin typeface="Abadi" panose="020B0604020104020204" pitchFamily="34" charset="0"/>
                <a:cs typeface="Arial"/>
              </a:rPr>
              <a:t>n</a:t>
            </a:r>
            <a:r>
              <a:rPr sz="2200" spc="-45" dirty="0">
                <a:solidFill>
                  <a:srgbClr val="292929"/>
                </a:solidFill>
                <a:latin typeface="Abadi" panose="020B0604020104020204" pitchFamily="34" charset="0"/>
                <a:cs typeface="Arial"/>
              </a:rPr>
              <a:t>a</a:t>
            </a:r>
            <a:r>
              <a:rPr sz="2200" spc="-15" dirty="0">
                <a:solidFill>
                  <a:srgbClr val="292929"/>
                </a:solidFill>
                <a:latin typeface="Abadi" panose="020B0604020104020204" pitchFamily="34" charset="0"/>
                <a:cs typeface="Arial"/>
              </a:rPr>
              <a:t>t</a:t>
            </a:r>
            <a:r>
              <a:rPr sz="2200" spc="25" dirty="0">
                <a:solidFill>
                  <a:srgbClr val="292929"/>
                </a:solidFill>
                <a:latin typeface="Abadi" panose="020B0604020104020204" pitchFamily="34" charset="0"/>
                <a:cs typeface="Arial"/>
              </a:rPr>
              <a:t>i</a:t>
            </a:r>
            <a:r>
              <a:rPr sz="2200" spc="-65" dirty="0">
                <a:solidFill>
                  <a:srgbClr val="292929"/>
                </a:solidFill>
                <a:latin typeface="Abadi" panose="020B0604020104020204" pitchFamily="34" charset="0"/>
                <a:cs typeface="Arial"/>
              </a:rPr>
              <a:t>on.</a:t>
            </a:r>
            <a:endParaRPr sz="2200" dirty="0">
              <a:latin typeface="Abadi" panose="020B0604020104020204" pitchFamily="34" charset="0"/>
              <a:cs typeface="Arial"/>
            </a:endParaRPr>
          </a:p>
        </p:txBody>
      </p:sp>
      <p:sp>
        <p:nvSpPr>
          <p:cNvPr id="3" name="object 3"/>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55" dirty="0"/>
              <a:t>Payload</a:t>
            </a:r>
            <a:r>
              <a:rPr spc="85" dirty="0"/>
              <a:t> </a:t>
            </a:r>
            <a:r>
              <a:rPr spc="-229" dirty="0"/>
              <a:t>vs</a:t>
            </a:r>
            <a:r>
              <a:rPr spc="-125" dirty="0"/>
              <a:t>.</a:t>
            </a:r>
            <a:r>
              <a:rPr spc="90" dirty="0"/>
              <a:t> </a:t>
            </a:r>
            <a:r>
              <a:rPr spc="-204" dirty="0"/>
              <a:t>L</a:t>
            </a:r>
            <a:r>
              <a:rPr spc="-170" dirty="0"/>
              <a:t>aunc</a:t>
            </a:r>
            <a:r>
              <a:rPr spc="-165" dirty="0"/>
              <a:t>h</a:t>
            </a:r>
            <a:r>
              <a:rPr spc="80" dirty="0"/>
              <a:t> </a:t>
            </a:r>
            <a:r>
              <a:rPr spc="-125" dirty="0"/>
              <a:t>Outco</a:t>
            </a:r>
            <a:r>
              <a:rPr spc="-204" dirty="0"/>
              <a:t>m</a:t>
            </a:r>
            <a:r>
              <a:rPr spc="-229" dirty="0"/>
              <a:t>e</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25400">
              <a:lnSpc>
                <a:spcPct val="100000"/>
              </a:lnSpc>
            </a:pPr>
            <a:fld id="{81D60167-4931-47E6-BA6A-407CBD079E47}" type="slidenum">
              <a:rPr spc="70" dirty="0"/>
              <a:t>44</a:t>
            </a:fld>
            <a:endParaRPr spc="70" dirty="0"/>
          </a:p>
        </p:txBody>
      </p:sp>
      <p:pic>
        <p:nvPicPr>
          <p:cNvPr id="7" name="Picture 6">
            <a:extLst>
              <a:ext uri="{FF2B5EF4-FFF2-40B4-BE49-F238E27FC236}">
                <a16:creationId xmlns:a16="http://schemas.microsoft.com/office/drawing/2014/main" id="{BADFD17A-567D-4548-A836-8D7B00BE38AA}"/>
              </a:ext>
            </a:extLst>
          </p:cNvPr>
          <p:cNvPicPr>
            <a:picLocks noChangeAspect="1"/>
          </p:cNvPicPr>
          <p:nvPr/>
        </p:nvPicPr>
        <p:blipFill>
          <a:blip r:embed="rId3"/>
          <a:stretch>
            <a:fillRect/>
          </a:stretch>
        </p:blipFill>
        <p:spPr>
          <a:xfrm>
            <a:off x="668594" y="1769807"/>
            <a:ext cx="10158475" cy="3091710"/>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94" y="1787625"/>
            <a:ext cx="5394490" cy="3770263"/>
          </a:xfrm>
          <a:prstGeom prst="rect">
            <a:avLst/>
          </a:prstGeom>
        </p:spPr>
        <p:txBody>
          <a:bodyPr vert="horz" wrap="square" lIns="0" tIns="0" rIns="0" bIns="0" rtlCol="0">
            <a:spAutoFit/>
          </a:bodyPr>
          <a:lstStyle/>
          <a:p>
            <a:pPr marL="241300" marR="146685"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200" b="0" i="0" u="none" strike="noStrike" kern="1200" cap="none" spc="-200" normalizeH="0" baseline="0" noProof="0" dirty="0">
                <a:ln>
                  <a:noFill/>
                </a:ln>
                <a:solidFill>
                  <a:srgbClr val="292929"/>
                </a:solidFill>
                <a:effectLst/>
                <a:uLnTx/>
                <a:uFillTx/>
                <a:latin typeface="Abadi" panose="020B0604020104020204" pitchFamily="34" charset="0"/>
                <a:cs typeface="Arial"/>
              </a:rPr>
              <a:t>F</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our</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120" normalizeH="0" baseline="0" noProof="0" dirty="0">
                <a:ln>
                  <a:noFill/>
                </a:ln>
                <a:solidFill>
                  <a:srgbClr val="292929"/>
                </a:solidFill>
                <a:effectLst/>
                <a:uLnTx/>
                <a:uFillTx/>
                <a:latin typeface="Abadi" panose="020B0604020104020204" pitchFamily="34" charset="0"/>
                <a:cs typeface="Arial"/>
              </a:rPr>
              <a:t>ass</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fi</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on</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m</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de</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we</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r</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tes</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ed,</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an</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d</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20" normalizeH="0" baseline="0" noProof="0" dirty="0">
                <a:ln>
                  <a:noFill/>
                </a:ln>
                <a:solidFill>
                  <a:srgbClr val="292929"/>
                </a:solidFill>
                <a:effectLst/>
                <a:uLnTx/>
                <a:uFillTx/>
                <a:latin typeface="Abadi" panose="020B0604020104020204" pitchFamily="34" charset="0"/>
                <a:cs typeface="Arial"/>
              </a:rPr>
              <a:t>r</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acc</a:t>
            </a:r>
            <a:r>
              <a:rPr kumimoji="0" sz="2200" b="0" i="0" u="none" strike="noStrike" kern="1200" cap="none" spc="-150"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racie</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ar</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plo</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ed</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 </a:t>
            </a:r>
            <a:r>
              <a:rPr kumimoji="0" lang="en-IN" sz="2200" b="0" i="0" u="none" strike="noStrike" kern="1200" cap="none" spc="-75" normalizeH="0" baseline="0" noProof="0" dirty="0">
                <a:ln>
                  <a:noFill/>
                </a:ln>
                <a:solidFill>
                  <a:srgbClr val="292929"/>
                </a:solidFill>
                <a:effectLst/>
                <a:uLnTx/>
                <a:uFillTx/>
                <a:latin typeface="Abadi" panose="020B0604020104020204" pitchFamily="34" charset="0"/>
                <a:cs typeface="Arial"/>
              </a:rPr>
              <a:t>using bar chart</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0" marR="0" lvl="0" indent="0" algn="l" defTabSz="914400" rtl="0" eaLnBrk="1" fontAlgn="auto" latinLnBrk="0" hangingPunct="1">
              <a:lnSpc>
                <a:spcPct val="100000"/>
              </a:lnSpc>
              <a:spcBef>
                <a:spcPts val="38"/>
              </a:spcBef>
              <a:spcAft>
                <a:spcPts val="0"/>
              </a:spcAft>
              <a:buClr>
                <a:srgbClr val="292929"/>
              </a:buClr>
              <a:buSzTx/>
              <a:tabLst/>
              <a:defRPr/>
            </a:pPr>
            <a:endParaRPr kumimoji="0" sz="2500" b="0" i="0" u="none" strike="noStrike" kern="1200" cap="none" spc="0" normalizeH="0" baseline="0" noProof="0" dirty="0">
              <a:ln>
                <a:noFill/>
              </a:ln>
              <a:solidFill>
                <a:prstClr val="black"/>
              </a:solidFill>
              <a:effectLst/>
              <a:uLnTx/>
              <a:uFillTx/>
              <a:latin typeface="Abadi" panose="020B0604020104020204" pitchFamily="34" charset="0"/>
              <a:cs typeface="Times New Roman"/>
            </a:endParaRPr>
          </a:p>
          <a:p>
            <a:pPr marL="241300" marR="508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lang="en-IN" sz="2200" b="0" i="0" u="none" strike="noStrike" kern="1200" cap="none" spc="-165" normalizeH="0" baseline="0" noProof="0" dirty="0">
                <a:ln>
                  <a:noFill/>
                </a:ln>
                <a:solidFill>
                  <a:srgbClr val="292929"/>
                </a:solidFill>
                <a:effectLst/>
                <a:uLnTx/>
                <a:uFillTx/>
                <a:latin typeface="Abadi" panose="020B0604020104020204" pitchFamily="34" charset="0"/>
                <a:cs typeface="Arial"/>
              </a:rPr>
              <a:t>All</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model</a:t>
            </a:r>
            <a:r>
              <a:rPr kumimoji="0" lang="en-IN" sz="2200" b="0" i="0" u="none" strike="noStrike" kern="1200" cap="none" spc="-5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lang="en-IN" sz="2200" b="0" i="0" u="none" strike="noStrike" kern="1200" cap="none" spc="-25" normalizeH="0" baseline="0" noProof="0" dirty="0">
                <a:ln>
                  <a:noFill/>
                </a:ln>
                <a:solidFill>
                  <a:srgbClr val="292929"/>
                </a:solidFill>
                <a:effectLst/>
                <a:uLnTx/>
                <a:uFillTx/>
                <a:latin typeface="Abadi" panose="020B0604020104020204" pitchFamily="34" charset="0"/>
                <a:cs typeface="Arial"/>
              </a:rPr>
              <a:t>had the</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 </a:t>
            </a:r>
            <a:r>
              <a:rPr lang="en-IN" sz="2200" spc="-35" dirty="0">
                <a:solidFill>
                  <a:srgbClr val="292929"/>
                </a:solidFill>
                <a:latin typeface="Abadi" panose="020B0604020104020204" pitchFamily="34" charset="0"/>
                <a:cs typeface="Arial"/>
              </a:rPr>
              <a:t>same test</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35" normalizeH="0" baseline="0" noProof="0" dirty="0">
                <a:ln>
                  <a:noFill/>
                </a:ln>
                <a:solidFill>
                  <a:srgbClr val="292929"/>
                </a:solidFill>
                <a:effectLst/>
                <a:uLnTx/>
                <a:uFillTx/>
                <a:latin typeface="Abadi" panose="020B0604020104020204" pitchFamily="34" charset="0"/>
                <a:cs typeface="Arial"/>
              </a:rPr>
              <a:t>acc</a:t>
            </a:r>
            <a:r>
              <a:rPr kumimoji="0" sz="2200" b="0" i="0" u="none" strike="noStrike" kern="1200" cap="none" spc="-150"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racy</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lang="en-IN" sz="2200" b="0" i="0" u="none" strike="noStrike" kern="1200" cap="none" spc="60" normalizeH="0" baseline="0" noProof="0" dirty="0">
                <a:ln>
                  <a:noFill/>
                </a:ln>
                <a:solidFill>
                  <a:srgbClr val="292929"/>
                </a:solidFill>
                <a:effectLst/>
                <a:uLnTx/>
                <a:uFillTx/>
                <a:latin typeface="Abadi" panose="020B0604020104020204" pitchFamily="34" charset="0"/>
                <a:cs typeface="Arial"/>
              </a:rPr>
              <a:t>o </a:t>
            </a:r>
            <a:r>
              <a:rPr kumimoji="0" lang="en-IN" sz="2200" b="1" i="0" u="none" strike="noStrike" kern="1200" cap="none" spc="60" normalizeH="0" baseline="0" noProof="0" dirty="0">
                <a:ln>
                  <a:noFill/>
                </a:ln>
                <a:solidFill>
                  <a:srgbClr val="292929"/>
                </a:solidFill>
                <a:effectLst/>
                <a:uLnTx/>
                <a:uFillTx/>
                <a:latin typeface="Abadi" panose="020B0604020104020204" pitchFamily="34" charset="0"/>
                <a:cs typeface="Arial"/>
              </a:rPr>
              <a:t>83.33%</a:t>
            </a:r>
            <a:r>
              <a:rPr kumimoji="0" lang="en-IN" sz="220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lang="en-IN" sz="2200" spc="25" dirty="0">
                <a:solidFill>
                  <a:srgbClr val="292929"/>
                </a:solidFill>
                <a:latin typeface="Abadi" panose="020B0604020104020204" pitchFamily="34" charset="0"/>
                <a:cs typeface="Arial"/>
              </a:rPr>
              <a:t>whereas</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90" normalizeH="0" baseline="0" noProof="0" dirty="0">
                <a:ln>
                  <a:noFill/>
                </a:ln>
                <a:solidFill>
                  <a:srgbClr val="292929"/>
                </a:solidFill>
                <a:effectLst/>
                <a:uLnTx/>
                <a:uFillTx/>
                <a:latin typeface="Abadi" panose="020B0604020104020204" pitchFamily="34" charset="0"/>
                <a:cs typeface="Arial"/>
              </a:rPr>
              <a:t>Deci</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on</a:t>
            </a:r>
            <a:r>
              <a:rPr kumimoji="0" sz="2200" b="0" i="0" u="none" strike="noStrike" kern="1200" cap="none" spc="6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Tree</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210"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120" normalizeH="0" baseline="0" noProof="0" dirty="0">
                <a:ln>
                  <a:noFill/>
                </a:ln>
                <a:solidFill>
                  <a:srgbClr val="292929"/>
                </a:solidFill>
                <a:effectLst/>
                <a:uLnTx/>
                <a:uFillTx/>
                <a:latin typeface="Abadi" panose="020B0604020104020204" pitchFamily="34" charset="0"/>
                <a:cs typeface="Arial"/>
              </a:rPr>
              <a:t>ass</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fier</a:t>
            </a:r>
            <a:r>
              <a:rPr lang="en-IN" sz="2200" spc="-40" dirty="0">
                <a:solidFill>
                  <a:srgbClr val="292929"/>
                </a:solidFill>
                <a:latin typeface="Abadi" panose="020B0604020104020204" pitchFamily="34" charset="0"/>
                <a:cs typeface="Arial"/>
              </a:rPr>
              <a:t> had the maximum </a:t>
            </a:r>
            <a:r>
              <a:rPr lang="en-IN" sz="2200" spc="-70" dirty="0">
                <a:solidFill>
                  <a:srgbClr val="292929"/>
                </a:solidFill>
                <a:latin typeface="Abadi" panose="020B0604020104020204" pitchFamily="34" charset="0"/>
                <a:cs typeface="Arial"/>
              </a:rPr>
              <a:t>training</a:t>
            </a:r>
            <a:r>
              <a:rPr lang="en-IN" sz="2200" spc="50" dirty="0">
                <a:solidFill>
                  <a:srgbClr val="292929"/>
                </a:solidFill>
                <a:latin typeface="Abadi" panose="020B0604020104020204" pitchFamily="34" charset="0"/>
                <a:cs typeface="Arial"/>
              </a:rPr>
              <a:t> </a:t>
            </a:r>
            <a:r>
              <a:rPr kumimoji="0" sz="2200" b="0" i="0" u="none" strike="noStrike" kern="1200" cap="none" spc="-160" normalizeH="0" baseline="0" noProof="0" dirty="0" err="1">
                <a:ln>
                  <a:noFill/>
                </a:ln>
                <a:solidFill>
                  <a:srgbClr val="292929"/>
                </a:solidFill>
                <a:effectLst/>
                <a:uLnTx/>
                <a:uFillTx/>
                <a:latin typeface="Abadi" panose="020B0604020104020204" pitchFamily="34" charset="0"/>
                <a:cs typeface="Arial"/>
              </a:rPr>
              <a:t>ac</a:t>
            </a:r>
            <a:r>
              <a:rPr kumimoji="0" sz="2200" b="0" i="0" u="none" strike="noStrike" kern="1200" cap="none" spc="-155" normalizeH="0" baseline="0" noProof="0" dirty="0" err="1">
                <a:ln>
                  <a:noFill/>
                </a:ln>
                <a:solidFill>
                  <a:srgbClr val="292929"/>
                </a:solidFill>
                <a:effectLst/>
                <a:uLnTx/>
                <a:uFillTx/>
                <a:latin typeface="Abadi" panose="020B0604020104020204" pitchFamily="34" charset="0"/>
                <a:cs typeface="Arial"/>
              </a:rPr>
              <a:t>c</a:t>
            </a:r>
            <a:r>
              <a:rPr kumimoji="0" sz="2200" b="0" i="0" u="none" strike="noStrike" kern="1200" cap="none" spc="-75" normalizeH="0" baseline="0" noProof="0" dirty="0" err="1">
                <a:ln>
                  <a:noFill/>
                </a:ln>
                <a:solidFill>
                  <a:srgbClr val="292929"/>
                </a:solidFill>
                <a:effectLst/>
                <a:uLnTx/>
                <a:uFillTx/>
                <a:latin typeface="Abadi" panose="020B0604020104020204" pitchFamily="34" charset="0"/>
                <a:cs typeface="Arial"/>
              </a:rPr>
              <a:t>u</a:t>
            </a:r>
            <a:r>
              <a:rPr kumimoji="0" sz="2200" b="0" i="0" u="none" strike="noStrike" kern="1200" cap="none" spc="-70" normalizeH="0" baseline="0" noProof="0" dirty="0" err="1">
                <a:ln>
                  <a:noFill/>
                </a:ln>
                <a:solidFill>
                  <a:srgbClr val="292929"/>
                </a:solidFill>
                <a:effectLst/>
                <a:uLnTx/>
                <a:uFillTx/>
                <a:latin typeface="Abadi" panose="020B0604020104020204" pitchFamily="34" charset="0"/>
                <a:cs typeface="Arial"/>
              </a:rPr>
              <a:t>rac</a:t>
            </a:r>
            <a:r>
              <a:rPr lang="en-IN" sz="2200" spc="-45" dirty="0">
                <a:solidFill>
                  <a:srgbClr val="292929"/>
                </a:solidFill>
                <a:latin typeface="Abadi" panose="020B0604020104020204" pitchFamily="34" charset="0"/>
                <a:cs typeface="Arial"/>
              </a:rPr>
              <a:t>y </a:t>
            </a:r>
            <a:r>
              <a:rPr lang="en-IN" sz="2200" spc="-50" dirty="0">
                <a:solidFill>
                  <a:srgbClr val="292929"/>
                </a:solidFill>
                <a:latin typeface="Abadi" panose="020B0604020104020204" pitchFamily="34" charset="0"/>
                <a:cs typeface="Arial"/>
              </a:rPr>
              <a:t>of</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 </a:t>
            </a:r>
            <a:r>
              <a:rPr kumimoji="0" lang="en-IN" sz="2200" b="1" i="0" u="none" strike="noStrike" kern="1200" cap="none" spc="50" normalizeH="0" baseline="0" noProof="0" dirty="0">
                <a:ln>
                  <a:noFill/>
                </a:ln>
                <a:solidFill>
                  <a:srgbClr val="292929"/>
                </a:solidFill>
                <a:effectLst/>
                <a:uLnTx/>
                <a:uFillTx/>
                <a:latin typeface="Abadi" panose="020B0604020104020204" pitchFamily="34" charset="0"/>
                <a:cs typeface="Arial"/>
              </a:rPr>
              <a:t>87.68%</a:t>
            </a:r>
          </a:p>
          <a:p>
            <a:pPr marL="241300" marR="508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endParaRPr kumimoji="0" lang="en-IN" sz="2200" b="1" i="0" u="none" strike="noStrike" kern="1200" cap="none" spc="50" normalizeH="0" baseline="0" noProof="0" dirty="0">
              <a:ln>
                <a:noFill/>
              </a:ln>
              <a:solidFill>
                <a:srgbClr val="292929"/>
              </a:solidFill>
              <a:effectLst/>
              <a:uLnTx/>
              <a:uFillTx/>
              <a:latin typeface="Abadi" panose="020B0604020104020204" pitchFamily="34" charset="0"/>
              <a:cs typeface="Arial"/>
            </a:endParaRPr>
          </a:p>
          <a:p>
            <a:pPr marL="241300" marR="508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lang="en-IN" sz="2200" i="0" u="none" strike="noStrike" kern="1200" cap="none" spc="0" normalizeH="0" baseline="0" noProof="0" dirty="0">
                <a:ln>
                  <a:noFill/>
                </a:ln>
                <a:solidFill>
                  <a:prstClr val="black"/>
                </a:solidFill>
                <a:effectLst/>
                <a:uLnTx/>
                <a:uFillTx/>
                <a:latin typeface="Abadi" panose="020B0604020104020204" pitchFamily="34" charset="0"/>
                <a:cs typeface="Arial"/>
              </a:rPr>
              <a:t>It should be noted that test set has a  sample size of only 18 samples.</a:t>
            </a:r>
          </a:p>
          <a:p>
            <a:pPr marL="241300" marR="508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endParaRPr kumimoji="0" sz="2200" b="1" i="0" u="none" strike="noStrike" kern="1200" cap="none" spc="0" normalizeH="0" baseline="0" noProof="0" dirty="0">
              <a:ln>
                <a:noFill/>
              </a:ln>
              <a:solidFill>
                <a:prstClr val="black"/>
              </a:solidFill>
              <a:effectLst/>
              <a:uLnTx/>
              <a:uFillTx/>
              <a:latin typeface="Abadi" panose="020B0604020104020204" pitchFamily="34" charset="0"/>
              <a:cs typeface="Arial"/>
            </a:endParaRPr>
          </a:p>
        </p:txBody>
      </p:sp>
      <p:sp>
        <p:nvSpPr>
          <p:cNvPr id="3" name="object 3"/>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204" dirty="0"/>
              <a:t>Class</a:t>
            </a:r>
            <a:r>
              <a:rPr spc="-114" dirty="0"/>
              <a:t>i</a:t>
            </a:r>
            <a:r>
              <a:rPr spc="-30" dirty="0"/>
              <a:t>ficati</a:t>
            </a:r>
            <a:r>
              <a:rPr spc="-70" dirty="0"/>
              <a:t>o</a:t>
            </a:r>
            <a:r>
              <a:rPr spc="-105" dirty="0"/>
              <a:t>n</a:t>
            </a:r>
            <a:r>
              <a:rPr spc="100" dirty="0"/>
              <a:t> </a:t>
            </a:r>
            <a:r>
              <a:rPr spc="-175" dirty="0"/>
              <a:t>Accuracy</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25400" marR="0" lvl="0" indent="0" algn="l" defTabSz="914400" rtl="0" eaLnBrk="1" fontAlgn="auto" latinLnBrk="0" hangingPunct="1">
              <a:lnSpc>
                <a:spcPct val="100000"/>
              </a:lnSpc>
              <a:spcBef>
                <a:spcPts val="0"/>
              </a:spcBef>
              <a:spcAft>
                <a:spcPts val="0"/>
              </a:spcAft>
              <a:buClrTx/>
              <a:buSzTx/>
              <a:buFontTx/>
              <a:buNone/>
              <a:tabLst/>
              <a:defRPr/>
            </a:pPr>
            <a:fld id="{81D60167-4931-47E6-BA6A-407CBD079E47}" type="slidenum">
              <a:rPr kumimoji="0" sz="1600" b="0" i="0" u="none" strike="noStrike" kern="1200" cap="none" spc="70" normalizeH="0" baseline="0" noProof="0" dirty="0">
                <a:ln>
                  <a:noFill/>
                </a:ln>
                <a:solidFill>
                  <a:srgbClr val="1C7CDB"/>
                </a:solidFill>
                <a:effectLst/>
                <a:uLnTx/>
                <a:uFillTx/>
                <a:latin typeface="Arial"/>
                <a:ea typeface="+mn-ea"/>
                <a:cs typeface="Arial"/>
              </a:rPr>
              <a:pPr marL="25400" marR="0" lvl="0" indent="0" algn="l" defTabSz="914400" rtl="0" eaLnBrk="1" fontAlgn="auto" latinLnBrk="0" hangingPunct="1">
                <a:lnSpc>
                  <a:spcPct val="100000"/>
                </a:lnSpc>
                <a:spcBef>
                  <a:spcPts val="0"/>
                </a:spcBef>
                <a:spcAft>
                  <a:spcPts val="0"/>
                </a:spcAft>
                <a:buClrTx/>
                <a:buSzTx/>
                <a:buFontTx/>
                <a:buNone/>
                <a:tabLst/>
                <a:defRPr/>
              </a:pPr>
              <a:t>46</a:t>
            </a:fld>
            <a:endParaRPr kumimoji="0" sz="1600" b="0" i="0" u="none" strike="noStrike" kern="1200" cap="none" spc="70" normalizeH="0" baseline="0" noProof="0" dirty="0">
              <a:ln>
                <a:noFill/>
              </a:ln>
              <a:solidFill>
                <a:srgbClr val="1C7CDB"/>
              </a:solidFill>
              <a:effectLst/>
              <a:uLnTx/>
              <a:uFillTx/>
              <a:latin typeface="Arial"/>
              <a:ea typeface="+mn-ea"/>
              <a:cs typeface="Arial"/>
            </a:endParaRPr>
          </a:p>
        </p:txBody>
      </p:sp>
      <p:pic>
        <p:nvPicPr>
          <p:cNvPr id="6" name="Picture 5">
            <a:extLst>
              <a:ext uri="{FF2B5EF4-FFF2-40B4-BE49-F238E27FC236}">
                <a16:creationId xmlns:a16="http://schemas.microsoft.com/office/drawing/2014/main" id="{742FE786-B28F-4E6C-BA4F-A07183E1669C}"/>
              </a:ext>
            </a:extLst>
          </p:cNvPr>
          <p:cNvPicPr>
            <a:picLocks noChangeAspect="1"/>
          </p:cNvPicPr>
          <p:nvPr/>
        </p:nvPicPr>
        <p:blipFill>
          <a:blip r:embed="rId3"/>
          <a:stretch>
            <a:fillRect/>
          </a:stretch>
        </p:blipFill>
        <p:spPr>
          <a:xfrm>
            <a:off x="6675334" y="1482430"/>
            <a:ext cx="4571531" cy="3292450"/>
          </a:xfrm>
          <a:prstGeom prst="rect">
            <a:avLst/>
          </a:prstGeom>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48994" y="4395020"/>
            <a:ext cx="9220835" cy="2154436"/>
          </a:xfrm>
          <a:prstGeom prst="rect">
            <a:avLst/>
          </a:prstGeom>
        </p:spPr>
        <p:txBody>
          <a:bodyPr vert="horz" wrap="square" lIns="0" tIns="0" rIns="0" bIns="0" rtlCol="0">
            <a:spAutoFit/>
          </a:bodyPr>
          <a:lstStyle/>
          <a:p>
            <a:pPr marL="241300" indent="-228600">
              <a:lnSpc>
                <a:spcPct val="100000"/>
              </a:lnSpc>
              <a:buClr>
                <a:srgbClr val="292929"/>
              </a:buClr>
              <a:buFont typeface="Arial"/>
              <a:buChar char="•"/>
              <a:tabLst>
                <a:tab pos="241300" algn="l"/>
              </a:tabLst>
            </a:pPr>
            <a:r>
              <a:rPr sz="2000" spc="-300" dirty="0">
                <a:solidFill>
                  <a:srgbClr val="292929"/>
                </a:solidFill>
                <a:latin typeface="Abadi" panose="020B0604020104020204" pitchFamily="34" charset="0"/>
                <a:cs typeface="Arial"/>
              </a:rPr>
              <a:t>C</a:t>
            </a:r>
            <a:r>
              <a:rPr sz="2000" spc="-35" dirty="0">
                <a:solidFill>
                  <a:srgbClr val="292929"/>
                </a:solidFill>
                <a:latin typeface="Abadi" panose="020B0604020104020204" pitchFamily="34" charset="0"/>
                <a:cs typeface="Arial"/>
              </a:rPr>
              <a:t>o</a:t>
            </a:r>
            <a:r>
              <a:rPr sz="2000" spc="-45" dirty="0">
                <a:solidFill>
                  <a:srgbClr val="292929"/>
                </a:solidFill>
                <a:latin typeface="Abadi" panose="020B0604020104020204" pitchFamily="34" charset="0"/>
                <a:cs typeface="Arial"/>
              </a:rPr>
              <a:t>n</a:t>
            </a:r>
            <a:r>
              <a:rPr sz="2000" spc="-20" dirty="0">
                <a:solidFill>
                  <a:srgbClr val="292929"/>
                </a:solidFill>
                <a:latin typeface="Abadi" panose="020B0604020104020204" pitchFamily="34" charset="0"/>
                <a:cs typeface="Arial"/>
              </a:rPr>
              <a:t>f</a:t>
            </a:r>
            <a:r>
              <a:rPr sz="2000" spc="-45" dirty="0">
                <a:solidFill>
                  <a:srgbClr val="292929"/>
                </a:solidFill>
                <a:latin typeface="Abadi" panose="020B0604020104020204" pitchFamily="34" charset="0"/>
                <a:cs typeface="Arial"/>
              </a:rPr>
              <a:t>u</a:t>
            </a:r>
            <a:r>
              <a:rPr sz="2000" spc="-40" dirty="0">
                <a:solidFill>
                  <a:srgbClr val="292929"/>
                </a:solidFill>
                <a:latin typeface="Abadi" panose="020B0604020104020204" pitchFamily="34" charset="0"/>
                <a:cs typeface="Arial"/>
              </a:rPr>
              <a:t>sion</a:t>
            </a:r>
            <a:r>
              <a:rPr sz="2000" spc="40" dirty="0">
                <a:solidFill>
                  <a:srgbClr val="292929"/>
                </a:solidFill>
                <a:latin typeface="Abadi" panose="020B0604020104020204" pitchFamily="34" charset="0"/>
                <a:cs typeface="Arial"/>
              </a:rPr>
              <a:t> </a:t>
            </a:r>
            <a:r>
              <a:rPr sz="2000" spc="-130" dirty="0">
                <a:solidFill>
                  <a:srgbClr val="292929"/>
                </a:solidFill>
                <a:latin typeface="Abadi" panose="020B0604020104020204" pitchFamily="34" charset="0"/>
                <a:cs typeface="Arial"/>
              </a:rPr>
              <a:t>m</a:t>
            </a:r>
            <a:r>
              <a:rPr sz="2000" spc="-40" dirty="0">
                <a:solidFill>
                  <a:srgbClr val="292929"/>
                </a:solidFill>
                <a:latin typeface="Abadi" panose="020B0604020104020204" pitchFamily="34" charset="0"/>
                <a:cs typeface="Arial"/>
              </a:rPr>
              <a:t>a</a:t>
            </a:r>
            <a:r>
              <a:rPr sz="2000" spc="-30" dirty="0">
                <a:solidFill>
                  <a:srgbClr val="292929"/>
                </a:solidFill>
                <a:latin typeface="Abadi" panose="020B0604020104020204" pitchFamily="34" charset="0"/>
                <a:cs typeface="Arial"/>
              </a:rPr>
              <a:t>t</a:t>
            </a:r>
            <a:r>
              <a:rPr sz="2000" spc="10" dirty="0">
                <a:solidFill>
                  <a:srgbClr val="292929"/>
                </a:solidFill>
                <a:latin typeface="Abadi" panose="020B0604020104020204" pitchFamily="34" charset="0"/>
                <a:cs typeface="Arial"/>
              </a:rPr>
              <a:t>r</a:t>
            </a:r>
            <a:r>
              <a:rPr sz="2000" spc="-30" dirty="0">
                <a:solidFill>
                  <a:srgbClr val="292929"/>
                </a:solidFill>
                <a:latin typeface="Abadi" panose="020B0604020104020204" pitchFamily="34" charset="0"/>
                <a:cs typeface="Arial"/>
              </a:rPr>
              <a:t>i</a:t>
            </a:r>
            <a:r>
              <a:rPr sz="2000" spc="-50" dirty="0">
                <a:solidFill>
                  <a:srgbClr val="292929"/>
                </a:solidFill>
                <a:latin typeface="Abadi" panose="020B0604020104020204" pitchFamily="34" charset="0"/>
                <a:cs typeface="Arial"/>
              </a:rPr>
              <a:t>x</a:t>
            </a:r>
            <a:r>
              <a:rPr sz="2000" spc="60" dirty="0">
                <a:solidFill>
                  <a:srgbClr val="292929"/>
                </a:solidFill>
                <a:latin typeface="Abadi" panose="020B0604020104020204" pitchFamily="34" charset="0"/>
                <a:cs typeface="Arial"/>
              </a:rPr>
              <a:t> </a:t>
            </a:r>
            <a:r>
              <a:rPr sz="2000" spc="-10" dirty="0">
                <a:solidFill>
                  <a:srgbClr val="292929"/>
                </a:solidFill>
                <a:latin typeface="Abadi" panose="020B0604020104020204" pitchFamily="34" charset="0"/>
                <a:cs typeface="Arial"/>
              </a:rPr>
              <a:t>of</a:t>
            </a:r>
            <a:r>
              <a:rPr sz="2000" spc="40" dirty="0">
                <a:solidFill>
                  <a:srgbClr val="292929"/>
                </a:solidFill>
                <a:latin typeface="Abadi" panose="020B0604020104020204" pitchFamily="34" charset="0"/>
                <a:cs typeface="Arial"/>
              </a:rPr>
              <a:t> </a:t>
            </a:r>
            <a:r>
              <a:rPr sz="2000" spc="-60" dirty="0">
                <a:solidFill>
                  <a:srgbClr val="292929"/>
                </a:solidFill>
                <a:latin typeface="Abadi" panose="020B0604020104020204" pitchFamily="34" charset="0"/>
                <a:cs typeface="Arial"/>
              </a:rPr>
              <a:t>Decision</a:t>
            </a:r>
            <a:r>
              <a:rPr sz="2000" spc="15" dirty="0">
                <a:solidFill>
                  <a:srgbClr val="292929"/>
                </a:solidFill>
                <a:latin typeface="Abadi" panose="020B0604020104020204" pitchFamily="34" charset="0"/>
                <a:cs typeface="Arial"/>
              </a:rPr>
              <a:t> </a:t>
            </a:r>
            <a:r>
              <a:rPr sz="2000" spc="-135" dirty="0">
                <a:solidFill>
                  <a:srgbClr val="292929"/>
                </a:solidFill>
                <a:latin typeface="Abadi" panose="020B0604020104020204" pitchFamily="34" charset="0"/>
                <a:cs typeface="Arial"/>
              </a:rPr>
              <a:t>T</a:t>
            </a:r>
            <a:r>
              <a:rPr sz="2000" spc="-90" dirty="0">
                <a:solidFill>
                  <a:srgbClr val="292929"/>
                </a:solidFill>
                <a:latin typeface="Abadi" panose="020B0604020104020204" pitchFamily="34" charset="0"/>
                <a:cs typeface="Arial"/>
              </a:rPr>
              <a:t>r</a:t>
            </a:r>
            <a:r>
              <a:rPr sz="2000" spc="-114" dirty="0">
                <a:solidFill>
                  <a:srgbClr val="292929"/>
                </a:solidFill>
                <a:latin typeface="Abadi" panose="020B0604020104020204" pitchFamily="34" charset="0"/>
                <a:cs typeface="Arial"/>
              </a:rPr>
              <a:t>ee</a:t>
            </a:r>
            <a:r>
              <a:rPr sz="2000" spc="40" dirty="0">
                <a:solidFill>
                  <a:srgbClr val="292929"/>
                </a:solidFill>
                <a:latin typeface="Abadi" panose="020B0604020104020204" pitchFamily="34" charset="0"/>
                <a:cs typeface="Arial"/>
              </a:rPr>
              <a:t> </a:t>
            </a:r>
            <a:r>
              <a:rPr sz="2000" spc="-300" dirty="0">
                <a:solidFill>
                  <a:srgbClr val="292929"/>
                </a:solidFill>
                <a:latin typeface="Abadi" panose="020B0604020104020204" pitchFamily="34" charset="0"/>
                <a:cs typeface="Arial"/>
              </a:rPr>
              <a:t>C</a:t>
            </a:r>
            <a:r>
              <a:rPr sz="2000" spc="-55" dirty="0">
                <a:solidFill>
                  <a:srgbClr val="292929"/>
                </a:solidFill>
                <a:latin typeface="Abadi" panose="020B0604020104020204" pitchFamily="34" charset="0"/>
                <a:cs typeface="Arial"/>
              </a:rPr>
              <a:t>lassifie</a:t>
            </a:r>
            <a:r>
              <a:rPr sz="2000" spc="-40" dirty="0">
                <a:solidFill>
                  <a:srgbClr val="292929"/>
                </a:solidFill>
                <a:latin typeface="Abadi" panose="020B0604020104020204" pitchFamily="34" charset="0"/>
                <a:cs typeface="Arial"/>
              </a:rPr>
              <a:t>r</a:t>
            </a:r>
            <a:r>
              <a:rPr lang="en-IN" sz="2000" spc="-40" dirty="0">
                <a:solidFill>
                  <a:srgbClr val="292929"/>
                </a:solidFill>
                <a:latin typeface="Abadi" panose="020B0604020104020204" pitchFamily="34" charset="0"/>
                <a:cs typeface="Arial"/>
              </a:rPr>
              <a:t>:</a:t>
            </a:r>
          </a:p>
          <a:p>
            <a:pPr marL="698500" lvl="1" indent="-228600">
              <a:buClr>
                <a:srgbClr val="292929"/>
              </a:buClr>
              <a:buFont typeface="Arial"/>
              <a:buChar char="•"/>
              <a:tabLst>
                <a:tab pos="241300" algn="l"/>
              </a:tabLst>
            </a:pPr>
            <a:r>
              <a:rPr lang="en-IN" sz="2000" spc="-40" dirty="0">
                <a:solidFill>
                  <a:srgbClr val="292929"/>
                </a:solidFill>
                <a:latin typeface="Abadi" panose="020B0604020104020204" pitchFamily="34" charset="0"/>
                <a:cs typeface="Arial"/>
              </a:rPr>
              <a:t>Out of 12 samples where the first stage landed successfully, the model was able to correctly predict all samples</a:t>
            </a:r>
          </a:p>
          <a:p>
            <a:pPr marL="698500" lvl="1" indent="-228600">
              <a:buClr>
                <a:srgbClr val="292929"/>
              </a:buClr>
              <a:buFont typeface="Arial"/>
              <a:buChar char="•"/>
              <a:tabLst>
                <a:tab pos="241300" algn="l"/>
              </a:tabLst>
            </a:pPr>
            <a:r>
              <a:rPr lang="en-IN" sz="2000" spc="-40" dirty="0">
                <a:solidFill>
                  <a:srgbClr val="292929"/>
                </a:solidFill>
                <a:latin typeface="Abadi" panose="020B0604020104020204" pitchFamily="34" charset="0"/>
                <a:cs typeface="Arial"/>
              </a:rPr>
              <a:t>Out of 6 samples where the first stage failed to land, the model was able to correctly predict half of the samples</a:t>
            </a:r>
          </a:p>
          <a:p>
            <a:pPr marL="698500" lvl="1" indent="-228600">
              <a:buClr>
                <a:srgbClr val="292929"/>
              </a:buClr>
              <a:buFont typeface="Arial"/>
              <a:buChar char="•"/>
              <a:tabLst>
                <a:tab pos="241300" algn="l"/>
              </a:tabLst>
            </a:pPr>
            <a:r>
              <a:rPr lang="en-IN" sz="2000" spc="-40" dirty="0">
                <a:solidFill>
                  <a:srgbClr val="292929"/>
                </a:solidFill>
                <a:latin typeface="Abadi" panose="020B0604020104020204" pitchFamily="34" charset="0"/>
                <a:cs typeface="Arial"/>
              </a:rPr>
              <a:t>Considering successful landing as the positive class, the model has a </a:t>
            </a:r>
            <a:r>
              <a:rPr lang="en-IN" sz="2000" b="1" spc="-40" dirty="0">
                <a:solidFill>
                  <a:srgbClr val="292929"/>
                </a:solidFill>
                <a:latin typeface="Abadi" panose="020B0604020104020204" pitchFamily="34" charset="0"/>
                <a:cs typeface="Arial"/>
              </a:rPr>
              <a:t>recall</a:t>
            </a:r>
            <a:r>
              <a:rPr lang="en-IN" sz="2000" spc="-40" dirty="0">
                <a:solidFill>
                  <a:srgbClr val="292929"/>
                </a:solidFill>
                <a:latin typeface="Abadi" panose="020B0604020104020204" pitchFamily="34" charset="0"/>
                <a:cs typeface="Arial"/>
              </a:rPr>
              <a:t> of </a:t>
            </a:r>
            <a:r>
              <a:rPr lang="en-IN" sz="2000" b="1" spc="-40" dirty="0">
                <a:solidFill>
                  <a:srgbClr val="292929"/>
                </a:solidFill>
                <a:latin typeface="Abadi" panose="020B0604020104020204" pitchFamily="34" charset="0"/>
                <a:cs typeface="Arial"/>
              </a:rPr>
              <a:t>100% </a:t>
            </a:r>
            <a:r>
              <a:rPr lang="en-IN" sz="2000" spc="-40" dirty="0">
                <a:solidFill>
                  <a:srgbClr val="292929"/>
                </a:solidFill>
                <a:latin typeface="Abadi" panose="020B0604020104020204" pitchFamily="34" charset="0"/>
                <a:cs typeface="Arial"/>
              </a:rPr>
              <a:t>and a </a:t>
            </a:r>
            <a:r>
              <a:rPr lang="en-IN" sz="2000" b="1" spc="-40" dirty="0">
                <a:solidFill>
                  <a:srgbClr val="292929"/>
                </a:solidFill>
                <a:latin typeface="Abadi" panose="020B0604020104020204" pitchFamily="34" charset="0"/>
                <a:cs typeface="Arial"/>
              </a:rPr>
              <a:t>precision</a:t>
            </a:r>
            <a:r>
              <a:rPr lang="en-IN" sz="2000" spc="-40" dirty="0">
                <a:solidFill>
                  <a:srgbClr val="292929"/>
                </a:solidFill>
                <a:latin typeface="Abadi" panose="020B0604020104020204" pitchFamily="34" charset="0"/>
                <a:cs typeface="Arial"/>
              </a:rPr>
              <a:t> of </a:t>
            </a:r>
            <a:r>
              <a:rPr lang="en-IN" sz="2000" b="1" spc="-40" dirty="0">
                <a:solidFill>
                  <a:srgbClr val="292929"/>
                </a:solidFill>
                <a:latin typeface="Abadi" panose="020B0604020104020204" pitchFamily="34" charset="0"/>
                <a:cs typeface="Arial"/>
              </a:rPr>
              <a:t>80% </a:t>
            </a:r>
          </a:p>
        </p:txBody>
      </p:sp>
      <p:sp>
        <p:nvSpPr>
          <p:cNvPr id="3" name="object 3"/>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60" dirty="0"/>
              <a:t>Conf</a:t>
            </a:r>
            <a:r>
              <a:rPr spc="-180" dirty="0"/>
              <a:t>u</a:t>
            </a:r>
            <a:r>
              <a:rPr spc="-55" dirty="0"/>
              <a:t>si</a:t>
            </a:r>
            <a:r>
              <a:rPr spc="-100" dirty="0"/>
              <a:t>o</a:t>
            </a:r>
            <a:r>
              <a:rPr spc="-105" dirty="0"/>
              <a:t>n</a:t>
            </a:r>
            <a:r>
              <a:rPr spc="90" dirty="0"/>
              <a:t> </a:t>
            </a:r>
            <a:r>
              <a:rPr spc="-235" dirty="0"/>
              <a:t>M</a:t>
            </a:r>
            <a:r>
              <a:rPr spc="-25" dirty="0"/>
              <a:t>at</a:t>
            </a:r>
            <a:r>
              <a:rPr spc="-5" dirty="0"/>
              <a:t>r</a:t>
            </a:r>
            <a:r>
              <a:rPr spc="-50" dirty="0"/>
              <a:t>i</a:t>
            </a:r>
            <a:r>
              <a:rPr spc="-95" dirty="0"/>
              <a:t>x</a:t>
            </a:r>
            <a:r>
              <a:rPr spc="85" dirty="0"/>
              <a:t> </a:t>
            </a:r>
            <a:r>
              <a:rPr spc="-20" dirty="0"/>
              <a:t>of</a:t>
            </a:r>
            <a:r>
              <a:rPr spc="85" dirty="0"/>
              <a:t> </a:t>
            </a:r>
            <a:r>
              <a:rPr spc="-150" dirty="0"/>
              <a:t>D</a:t>
            </a:r>
            <a:r>
              <a:rPr spc="-135" dirty="0"/>
              <a:t>ecis</a:t>
            </a:r>
            <a:r>
              <a:rPr spc="-85" dirty="0"/>
              <a:t>i</a:t>
            </a:r>
            <a:r>
              <a:rPr spc="-65" dirty="0"/>
              <a:t>on</a:t>
            </a:r>
            <a:r>
              <a:rPr spc="95" dirty="0"/>
              <a:t> </a:t>
            </a:r>
            <a:r>
              <a:rPr spc="-250" dirty="0"/>
              <a:t>T</a:t>
            </a:r>
            <a:r>
              <a:rPr spc="-130" dirty="0"/>
              <a:t>r</a:t>
            </a:r>
            <a:r>
              <a:rPr spc="-229" dirty="0"/>
              <a:t>ee</a:t>
            </a:r>
            <a:r>
              <a:rPr spc="45" dirty="0"/>
              <a:t> </a:t>
            </a:r>
            <a:r>
              <a:rPr spc="-204" dirty="0"/>
              <a:t>Class</a:t>
            </a:r>
            <a:r>
              <a:rPr spc="-114" dirty="0"/>
              <a:t>i</a:t>
            </a:r>
            <a:r>
              <a:rPr spc="-30" dirty="0"/>
              <a:t>fier</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25400">
              <a:lnSpc>
                <a:spcPct val="100000"/>
              </a:lnSpc>
            </a:pPr>
            <a:fld id="{81D60167-4931-47E6-BA6A-407CBD079E47}" type="slidenum">
              <a:rPr spc="70" dirty="0"/>
              <a:t>47</a:t>
            </a:fld>
            <a:endParaRPr spc="70" dirty="0"/>
          </a:p>
        </p:txBody>
      </p:sp>
      <p:pic>
        <p:nvPicPr>
          <p:cNvPr id="7" name="Picture 6">
            <a:extLst>
              <a:ext uri="{FF2B5EF4-FFF2-40B4-BE49-F238E27FC236}">
                <a16:creationId xmlns:a16="http://schemas.microsoft.com/office/drawing/2014/main" id="{F0AE9B73-5442-4FD5-9297-67472BC2AD1D}"/>
              </a:ext>
            </a:extLst>
          </p:cNvPr>
          <p:cNvPicPr>
            <a:picLocks noChangeAspect="1"/>
          </p:cNvPicPr>
          <p:nvPr/>
        </p:nvPicPr>
        <p:blipFill>
          <a:blip r:embed="rId3"/>
          <a:stretch>
            <a:fillRect/>
          </a:stretch>
        </p:blipFill>
        <p:spPr>
          <a:xfrm>
            <a:off x="3986981" y="1600200"/>
            <a:ext cx="3429000" cy="2647950"/>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97814" y="1432493"/>
            <a:ext cx="10814083" cy="4801314"/>
          </a:xfrm>
          <a:prstGeom prst="rect">
            <a:avLst/>
          </a:prstGeom>
        </p:spPr>
        <p:txBody>
          <a:bodyPr vert="horz" wrap="square" lIns="0" tIns="0" rIns="0" bIns="0" rtlCol="0">
            <a:spAutoFit/>
          </a:bodyPr>
          <a:lstStyle/>
          <a:p>
            <a:pPr marL="241300" marR="0" lvl="0" indent="-228600" algn="l" defTabSz="914400" rtl="0" eaLnBrk="1" fontAlgn="auto" latinLnBrk="0" hangingPunct="1">
              <a:lnSpc>
                <a:spcPct val="100000"/>
              </a:lnSpc>
              <a:spcBef>
                <a:spcPts val="0"/>
              </a:spcBef>
              <a:spcAft>
                <a:spcPts val="0"/>
              </a:spcAft>
              <a:buClr>
                <a:srgbClr val="292929"/>
              </a:buClr>
              <a:buSzTx/>
              <a:buFont typeface="Arial"/>
              <a:buChar char="•"/>
              <a:tabLst>
                <a:tab pos="241300" algn="l"/>
              </a:tabLst>
              <a:defRPr/>
            </a:pP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Differe</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3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5" normalizeH="0" baseline="0" noProof="0" dirty="0">
                <a:ln>
                  <a:noFill/>
                </a:ln>
                <a:solidFill>
                  <a:srgbClr val="292929"/>
                </a:solidFill>
                <a:effectLst/>
                <a:uLnTx/>
                <a:uFillTx/>
                <a:latin typeface="Abadi" panose="020B0604020104020204" pitchFamily="34" charset="0"/>
                <a:cs typeface="Arial"/>
              </a:rPr>
              <a:t>da</a:t>
            </a:r>
            <a:r>
              <a:rPr kumimoji="0" sz="2200" b="0" i="0" u="none" strike="noStrike" kern="1200" cap="none" spc="-5"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150"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70" normalizeH="0" baseline="0" noProof="0" dirty="0">
                <a:ln>
                  <a:noFill/>
                </a:ln>
                <a:solidFill>
                  <a:srgbClr val="292929"/>
                </a:solidFill>
                <a:effectLst/>
                <a:uLnTx/>
                <a:uFillTx/>
                <a:latin typeface="Abadi" panose="020B0604020104020204" pitchFamily="34" charset="0"/>
                <a:cs typeface="Arial"/>
              </a:rPr>
              <a:t>so</a:t>
            </a: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rces</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80" normalizeH="0" baseline="0" noProof="0" dirty="0">
                <a:ln>
                  <a:noFill/>
                </a:ln>
                <a:solidFill>
                  <a:srgbClr val="292929"/>
                </a:solidFill>
                <a:effectLst/>
                <a:uLnTx/>
                <a:uFillTx/>
                <a:latin typeface="Abadi" panose="020B0604020104020204" pitchFamily="34" charset="0"/>
                <a:cs typeface="Arial"/>
              </a:rPr>
              <a:t>wer</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e</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14"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110" normalizeH="0" baseline="0" noProof="0" dirty="0">
                <a:ln>
                  <a:noFill/>
                </a:ln>
                <a:solidFill>
                  <a:srgbClr val="292929"/>
                </a:solidFill>
                <a:effectLst/>
                <a:uLnTx/>
                <a:uFillTx/>
                <a:latin typeface="Abadi" panose="020B0604020104020204" pitchFamily="34" charset="0"/>
                <a:cs typeface="Arial"/>
              </a:rPr>
              <a:t>y</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zed,</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30" normalizeH="0" baseline="0" noProof="0" dirty="0">
                <a:ln>
                  <a:noFill/>
                </a:ln>
                <a:solidFill>
                  <a:srgbClr val="292929"/>
                </a:solidFill>
                <a:effectLst/>
                <a:uLnTx/>
                <a:uFillTx/>
                <a:latin typeface="Abadi" panose="020B0604020104020204" pitchFamily="34" charset="0"/>
                <a:cs typeface="Arial"/>
              </a:rPr>
              <a:t>refi</a:t>
            </a:r>
            <a:r>
              <a:rPr kumimoji="0" sz="2200" b="0" i="0" u="none" strike="noStrike" kern="1200" cap="none" spc="-5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10" normalizeH="0" baseline="0" noProof="0" dirty="0">
                <a:ln>
                  <a:noFill/>
                </a:ln>
                <a:solidFill>
                  <a:srgbClr val="292929"/>
                </a:solidFill>
                <a:effectLst/>
                <a:uLnTx/>
                <a:uFillTx/>
                <a:latin typeface="Abadi" panose="020B0604020104020204" pitchFamily="34" charset="0"/>
                <a:cs typeface="Arial"/>
              </a:rPr>
              <a:t>g</a:t>
            </a:r>
            <a:r>
              <a:rPr kumimoji="0" sz="2200" b="0" i="0" u="none" strike="noStrike" kern="1200" cap="none" spc="65"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70" normalizeH="0" baseline="0" noProof="0" dirty="0">
                <a:ln>
                  <a:noFill/>
                </a:ln>
                <a:solidFill>
                  <a:srgbClr val="292929"/>
                </a:solidFill>
                <a:effectLst/>
                <a:uLnTx/>
                <a:uFillTx/>
                <a:latin typeface="Abadi" panose="020B0604020104020204" pitchFamily="34" charset="0"/>
                <a:cs typeface="Arial"/>
              </a:rPr>
              <a:t>co</a:t>
            </a:r>
            <a:r>
              <a:rPr kumimoji="0" sz="2200" b="0" i="0" u="none" strike="noStrike" kern="1200" cap="none" spc="-85" normalizeH="0" baseline="0" noProof="0" dirty="0">
                <a:ln>
                  <a:noFill/>
                </a:ln>
                <a:solidFill>
                  <a:srgbClr val="292929"/>
                </a:solidFill>
                <a:effectLst/>
                <a:uLnTx/>
                <a:uFillTx/>
                <a:latin typeface="Abadi" panose="020B0604020104020204" pitchFamily="34" charset="0"/>
                <a:cs typeface="Arial"/>
              </a:rPr>
              <a:t>n</a:t>
            </a:r>
            <a:r>
              <a:rPr kumimoji="0" sz="2200" b="0" i="0" u="none" strike="noStrike" kern="1200" cap="none" spc="-70" normalizeH="0" baseline="0" noProof="0" dirty="0">
                <a:ln>
                  <a:noFill/>
                </a:ln>
                <a:solidFill>
                  <a:srgbClr val="292929"/>
                </a:solidFill>
                <a:effectLst/>
                <a:uLnTx/>
                <a:uFillTx/>
                <a:latin typeface="Abadi" panose="020B0604020104020204" pitchFamily="34" charset="0"/>
                <a:cs typeface="Arial"/>
              </a:rPr>
              <a:t>c</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u</a:t>
            </a:r>
            <a:r>
              <a:rPr kumimoji="0" sz="2200" b="0" i="0" u="none" strike="noStrike" kern="1200" cap="none" spc="-70"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45" normalizeH="0" baseline="0" noProof="0" dirty="0">
                <a:ln>
                  <a:noFill/>
                </a:ln>
                <a:solidFill>
                  <a:srgbClr val="292929"/>
                </a:solidFill>
                <a:effectLst/>
                <a:uLnTx/>
                <a:uFillTx/>
                <a:latin typeface="Abadi" panose="020B0604020104020204" pitchFamily="34" charset="0"/>
                <a:cs typeface="Arial"/>
              </a:rPr>
              <a:t>i</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ons</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95" normalizeH="0" baseline="0" noProof="0" dirty="0">
                <a:ln>
                  <a:noFill/>
                </a:ln>
                <a:solidFill>
                  <a:srgbClr val="292929"/>
                </a:solidFill>
                <a:effectLst/>
                <a:uLnTx/>
                <a:uFillTx/>
                <a:latin typeface="Abadi" panose="020B0604020104020204" pitchFamily="34" charset="0"/>
                <a:cs typeface="Arial"/>
              </a:rPr>
              <a:t>a</a:t>
            </a:r>
            <a:r>
              <a:rPr kumimoji="0" sz="2200" b="0" i="0" u="none" strike="noStrike" kern="1200" cap="none" spc="-50" normalizeH="0" baseline="0" noProof="0" dirty="0">
                <a:ln>
                  <a:noFill/>
                </a:ln>
                <a:solidFill>
                  <a:srgbClr val="292929"/>
                </a:solidFill>
                <a:effectLst/>
                <a:uLnTx/>
                <a:uFillTx/>
                <a:latin typeface="Abadi" panose="020B0604020104020204" pitchFamily="34" charset="0"/>
                <a:cs typeface="Arial"/>
              </a:rPr>
              <a:t>l</a:t>
            </a:r>
            <a:r>
              <a:rPr kumimoji="0" sz="2200" b="0" i="0" u="none" strike="noStrike" kern="1200" cap="none" spc="-25" normalizeH="0" baseline="0" noProof="0" dirty="0">
                <a:ln>
                  <a:noFill/>
                </a:ln>
                <a:solidFill>
                  <a:srgbClr val="292929"/>
                </a:solidFill>
                <a:effectLst/>
                <a:uLnTx/>
                <a:uFillTx/>
                <a:latin typeface="Abadi" panose="020B0604020104020204" pitchFamily="34" charset="0"/>
                <a:cs typeface="Arial"/>
              </a:rPr>
              <a:t>ong</a:t>
            </a:r>
            <a:r>
              <a:rPr kumimoji="0" sz="2200" b="0" i="0" u="none" strike="noStrike" kern="1200" cap="none" spc="40" normalizeH="0" baseline="0" noProof="0" dirty="0">
                <a:ln>
                  <a:noFill/>
                </a:ln>
                <a:solidFill>
                  <a:srgbClr val="292929"/>
                </a:solidFill>
                <a:effectLst/>
                <a:uLnTx/>
                <a:uFillTx/>
                <a:latin typeface="Abadi" panose="020B0604020104020204" pitchFamily="34" charset="0"/>
                <a:cs typeface="Arial"/>
              </a:rPr>
              <a:t> </a:t>
            </a:r>
            <a:r>
              <a:rPr kumimoji="0" sz="2200" b="0" i="0" u="none" strike="noStrike" kern="1200" cap="none" spc="100" normalizeH="0" baseline="0" noProof="0" dirty="0">
                <a:ln>
                  <a:noFill/>
                </a:ln>
                <a:solidFill>
                  <a:srgbClr val="292929"/>
                </a:solidFill>
                <a:effectLst/>
                <a:uLnTx/>
                <a:uFillTx/>
                <a:latin typeface="Abadi" panose="020B0604020104020204" pitchFamily="34" charset="0"/>
                <a:cs typeface="Arial"/>
              </a:rPr>
              <a:t>t</a:t>
            </a:r>
            <a:r>
              <a:rPr kumimoji="0" sz="2200" b="0" i="0" u="none" strike="noStrike" kern="1200" cap="none" spc="-75" normalizeH="0" baseline="0" noProof="0" dirty="0">
                <a:ln>
                  <a:noFill/>
                </a:ln>
                <a:solidFill>
                  <a:srgbClr val="292929"/>
                </a:solidFill>
                <a:effectLst/>
                <a:uLnTx/>
                <a:uFillTx/>
                <a:latin typeface="Abadi" panose="020B0604020104020204" pitchFamily="34" charset="0"/>
                <a:cs typeface="Arial"/>
              </a:rPr>
              <a:t>h</a:t>
            </a:r>
            <a:r>
              <a:rPr kumimoji="0" sz="2200" b="0" i="0" u="none" strike="noStrike" kern="1200" cap="none" spc="-125" normalizeH="0" baseline="0" noProof="0" dirty="0">
                <a:ln>
                  <a:noFill/>
                </a:ln>
                <a:solidFill>
                  <a:srgbClr val="292929"/>
                </a:solidFill>
                <a:effectLst/>
                <a:uLnTx/>
                <a:uFillTx/>
                <a:latin typeface="Abadi" panose="020B0604020104020204" pitchFamily="34" charset="0"/>
                <a:cs typeface="Arial"/>
              </a:rPr>
              <a:t>e</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241300" marR="0" lvl="0" indent="0" algn="l" defTabSz="914400" rtl="0" eaLnBrk="1" fontAlgn="auto" latinLnBrk="0" hangingPunct="1">
              <a:lnSpc>
                <a:spcPct val="100000"/>
              </a:lnSpc>
              <a:spcBef>
                <a:spcPts val="0"/>
              </a:spcBef>
              <a:spcAft>
                <a:spcPts val="0"/>
              </a:spcAft>
              <a:buClrTx/>
              <a:buSzTx/>
              <a:buFontTx/>
              <a:buNone/>
              <a:tabLst/>
              <a:defRPr/>
            </a:pPr>
            <a:r>
              <a:rPr kumimoji="0" sz="2200" b="0" i="0" u="none" strike="noStrike" kern="1200" cap="none" spc="0" normalizeH="0" baseline="0" noProof="0" dirty="0">
                <a:ln>
                  <a:noFill/>
                </a:ln>
                <a:solidFill>
                  <a:srgbClr val="292929"/>
                </a:solidFill>
                <a:effectLst/>
                <a:uLnTx/>
                <a:uFillTx/>
                <a:latin typeface="Abadi" panose="020B0604020104020204" pitchFamily="34" charset="0"/>
                <a:cs typeface="Arial"/>
              </a:rPr>
              <a:t>pr</a:t>
            </a:r>
            <a:r>
              <a:rPr kumimoji="0" sz="2200" b="0" i="0" u="none" strike="noStrike" kern="1200" cap="none" spc="5" normalizeH="0" baseline="0" noProof="0" dirty="0">
                <a:ln>
                  <a:noFill/>
                </a:ln>
                <a:solidFill>
                  <a:srgbClr val="292929"/>
                </a:solidFill>
                <a:effectLst/>
                <a:uLnTx/>
                <a:uFillTx/>
                <a:latin typeface="Abadi" panose="020B0604020104020204" pitchFamily="34" charset="0"/>
                <a:cs typeface="Arial"/>
              </a:rPr>
              <a:t>o</a:t>
            </a:r>
            <a:r>
              <a:rPr kumimoji="0" sz="2200" b="0" i="0" u="none" strike="noStrike" kern="1200" cap="none" spc="-140" normalizeH="0" baseline="0" noProof="0" dirty="0">
                <a:ln>
                  <a:noFill/>
                </a:ln>
                <a:solidFill>
                  <a:srgbClr val="292929"/>
                </a:solidFill>
                <a:effectLst/>
                <a:uLnTx/>
                <a:uFillTx/>
                <a:latin typeface="Abadi" panose="020B0604020104020204" pitchFamily="34" charset="0"/>
                <a:cs typeface="Arial"/>
              </a:rPr>
              <a:t>ce</a:t>
            </a:r>
            <a:r>
              <a:rPr kumimoji="0" sz="2200" b="0" i="0" u="none" strike="noStrike" kern="1200" cap="none" spc="-145" normalizeH="0" baseline="0" noProof="0" dirty="0">
                <a:ln>
                  <a:noFill/>
                </a:ln>
                <a:solidFill>
                  <a:srgbClr val="292929"/>
                </a:solidFill>
                <a:effectLst/>
                <a:uLnTx/>
                <a:uFillTx/>
                <a:latin typeface="Abadi" panose="020B0604020104020204" pitchFamily="34" charset="0"/>
                <a:cs typeface="Arial"/>
              </a:rPr>
              <a:t>s</a:t>
            </a:r>
            <a:r>
              <a:rPr kumimoji="0" sz="2200" b="0" i="0" u="none" strike="noStrike" kern="1200" cap="none" spc="-130" normalizeH="0" baseline="0" noProof="0" dirty="0">
                <a:ln>
                  <a:noFill/>
                </a:ln>
                <a:solidFill>
                  <a:srgbClr val="292929"/>
                </a:solidFill>
                <a:effectLst/>
                <a:uLnTx/>
                <a:uFillTx/>
                <a:latin typeface="Abadi" panose="020B0604020104020204" pitchFamily="34" charset="0"/>
                <a:cs typeface="Arial"/>
              </a:rPr>
              <a:t>s</a:t>
            </a:r>
            <a:endParaRPr kumimoji="0" sz="2200" b="0" i="0" u="none" strike="noStrike" kern="1200" cap="none" spc="0" normalizeH="0" baseline="0" noProof="0" dirty="0">
              <a:ln>
                <a:noFill/>
              </a:ln>
              <a:solidFill>
                <a:prstClr val="black"/>
              </a:solidFill>
              <a:effectLst/>
              <a:uLnTx/>
              <a:uFillTx/>
              <a:latin typeface="Abadi" panose="020B0604020104020204" pitchFamily="34" charset="0"/>
              <a:cs typeface="Arial"/>
            </a:endParaRPr>
          </a:p>
          <a:p>
            <a:pPr marL="241300" indent="-228600">
              <a:spcBef>
                <a:spcPts val="1400"/>
              </a:spcBef>
              <a:buClr>
                <a:srgbClr val="292929"/>
              </a:buClr>
              <a:buFont typeface="Arial"/>
              <a:buChar char="•"/>
              <a:tabLst>
                <a:tab pos="241300" algn="l"/>
              </a:tabLst>
              <a:defRPr/>
            </a:pPr>
            <a:r>
              <a:rPr kumimoji="0" lang="en-IN" sz="2200" b="0" i="0" u="none" strike="noStrike" kern="1200" cap="none" spc="-110" normalizeH="0" baseline="0" noProof="0" dirty="0">
                <a:ln>
                  <a:noFill/>
                </a:ln>
                <a:solidFill>
                  <a:srgbClr val="292929"/>
                </a:solidFill>
                <a:effectLst/>
                <a:uLnTx/>
                <a:uFillTx/>
                <a:latin typeface="Abadi" panose="020B0604020104020204" pitchFamily="34" charset="0"/>
                <a:cs typeface="Arial"/>
              </a:rPr>
              <a:t>Used data from a public SpaceX API and web scraping SpaceX Wikipedia page</a:t>
            </a:r>
          </a:p>
          <a:p>
            <a:pPr marL="241300" marR="0" lvl="0" indent="-228600" algn="l" defTabSz="914400" rtl="0" eaLnBrk="1" fontAlgn="auto" latinLnBrk="0" hangingPunct="1">
              <a:lnSpc>
                <a:spcPct val="100000"/>
              </a:lnSpc>
              <a:spcBef>
                <a:spcPts val="1400"/>
              </a:spcBef>
              <a:spcAft>
                <a:spcPts val="0"/>
              </a:spcAft>
              <a:buClr>
                <a:srgbClr val="292929"/>
              </a:buClr>
              <a:buSzTx/>
              <a:buFont typeface="Arial"/>
              <a:buChar char="•"/>
              <a:tabLst>
                <a:tab pos="241300" algn="l"/>
              </a:tabLst>
              <a:defRPr/>
            </a:pPr>
            <a:r>
              <a:rPr kumimoji="0" lang="en-IN" sz="2200" b="0" i="0" u="none" strike="noStrike" kern="1200" cap="none" spc="-110" normalizeH="0" baseline="0" noProof="0" dirty="0">
                <a:ln>
                  <a:noFill/>
                </a:ln>
                <a:solidFill>
                  <a:srgbClr val="292929"/>
                </a:solidFill>
                <a:effectLst/>
                <a:uLnTx/>
                <a:uFillTx/>
                <a:latin typeface="Abadi" panose="020B0604020104020204" pitchFamily="34" charset="0"/>
                <a:cs typeface="Arial"/>
              </a:rPr>
              <a:t>Created data labels and stored data into a DB2 SQL database</a:t>
            </a:r>
          </a:p>
          <a:p>
            <a:pPr marL="241300" marR="0" lvl="0" indent="-228600" algn="l" defTabSz="914400" rtl="0" eaLnBrk="1" fontAlgn="auto" latinLnBrk="0" hangingPunct="1">
              <a:lnSpc>
                <a:spcPct val="100000"/>
              </a:lnSpc>
              <a:spcBef>
                <a:spcPts val="1400"/>
              </a:spcBef>
              <a:spcAft>
                <a:spcPts val="0"/>
              </a:spcAft>
              <a:buClr>
                <a:srgbClr val="292929"/>
              </a:buClr>
              <a:buSzTx/>
              <a:buFont typeface="Arial"/>
              <a:buChar char="•"/>
              <a:tabLst>
                <a:tab pos="241300" algn="l"/>
              </a:tabLst>
              <a:defRPr/>
            </a:pPr>
            <a:r>
              <a:rPr kumimoji="0" lang="en-IN" sz="2200" b="0" i="0" u="none" strike="noStrike" kern="1200" cap="none" spc="-110" normalizeH="0" baseline="0" noProof="0" dirty="0">
                <a:ln>
                  <a:noFill/>
                </a:ln>
                <a:solidFill>
                  <a:srgbClr val="292929"/>
                </a:solidFill>
                <a:effectLst/>
                <a:uLnTx/>
                <a:uFillTx/>
                <a:latin typeface="Abadi" panose="020B0604020104020204" pitchFamily="34" charset="0"/>
                <a:cs typeface="Arial"/>
              </a:rPr>
              <a:t>Created a dashboard for visualization</a:t>
            </a:r>
          </a:p>
          <a:p>
            <a:pPr marL="241300" marR="0" lvl="0" indent="-228600" algn="l" defTabSz="914400" rtl="0" eaLnBrk="1" fontAlgn="auto" latinLnBrk="0" hangingPunct="1">
              <a:lnSpc>
                <a:spcPct val="100000"/>
              </a:lnSpc>
              <a:spcBef>
                <a:spcPts val="1400"/>
              </a:spcBef>
              <a:spcAft>
                <a:spcPts val="0"/>
              </a:spcAft>
              <a:buClr>
                <a:srgbClr val="292929"/>
              </a:buClr>
              <a:buSzTx/>
              <a:buFont typeface="Arial"/>
              <a:buChar char="•"/>
              <a:tabLst>
                <a:tab pos="241300" algn="l"/>
              </a:tabLst>
              <a:defRPr/>
            </a:pPr>
            <a:r>
              <a:rPr lang="en-IN" sz="2200" spc="-110" dirty="0">
                <a:solidFill>
                  <a:srgbClr val="292929"/>
                </a:solidFill>
                <a:latin typeface="Abadi" panose="020B0604020104020204" pitchFamily="34" charset="0"/>
                <a:cs typeface="Arial"/>
              </a:rPr>
              <a:t>Explored multiple ML models and achieved an </a:t>
            </a:r>
            <a:r>
              <a:rPr kumimoji="0" lang="en-IN" sz="2200" b="0" i="0" u="none" strike="noStrike" kern="1200" cap="none" spc="-110" normalizeH="0" baseline="0" noProof="0" dirty="0">
                <a:ln>
                  <a:noFill/>
                </a:ln>
                <a:solidFill>
                  <a:srgbClr val="292929"/>
                </a:solidFill>
                <a:effectLst/>
                <a:uLnTx/>
                <a:uFillTx/>
                <a:latin typeface="Abadi" panose="020B0604020104020204" pitchFamily="34" charset="0"/>
                <a:cs typeface="Arial"/>
              </a:rPr>
              <a:t>accuracy of 83%</a:t>
            </a:r>
          </a:p>
          <a:p>
            <a:pPr marL="241300" marR="0" lvl="0" indent="-228600" algn="l" defTabSz="914400" rtl="0" eaLnBrk="1" fontAlgn="auto" latinLnBrk="0" hangingPunct="1">
              <a:lnSpc>
                <a:spcPct val="100000"/>
              </a:lnSpc>
              <a:spcBef>
                <a:spcPts val="1400"/>
              </a:spcBef>
              <a:spcAft>
                <a:spcPts val="0"/>
              </a:spcAft>
              <a:buClr>
                <a:srgbClr val="292929"/>
              </a:buClr>
              <a:buSzTx/>
              <a:buFont typeface="Arial"/>
              <a:buChar char="•"/>
              <a:tabLst>
                <a:tab pos="241300" algn="l"/>
              </a:tabLst>
              <a:defRPr/>
            </a:pPr>
            <a:r>
              <a:rPr kumimoji="0" lang="en-IN" sz="2200" b="0" i="0" u="none" strike="noStrike" kern="1200" cap="none" spc="-110" normalizeH="0" baseline="0" noProof="0" dirty="0" err="1">
                <a:ln>
                  <a:noFill/>
                </a:ln>
                <a:solidFill>
                  <a:srgbClr val="292929"/>
                </a:solidFill>
                <a:effectLst/>
                <a:uLnTx/>
                <a:uFillTx/>
                <a:latin typeface="Abadi" panose="020B0604020104020204" pitchFamily="34" charset="0"/>
                <a:cs typeface="Arial"/>
              </a:rPr>
              <a:t>Allon</a:t>
            </a:r>
            <a:r>
              <a:rPr kumimoji="0" lang="en-IN" sz="2200" b="0" i="0" u="none" strike="noStrike" kern="1200" cap="none" spc="-110" normalizeH="0" baseline="0" noProof="0" dirty="0">
                <a:ln>
                  <a:noFill/>
                </a:ln>
                <a:solidFill>
                  <a:srgbClr val="292929"/>
                </a:solidFill>
                <a:effectLst/>
                <a:uLnTx/>
                <a:uFillTx/>
                <a:latin typeface="Abadi" panose="020B0604020104020204" pitchFamily="34" charset="0"/>
                <a:cs typeface="Arial"/>
              </a:rPr>
              <a:t> Mask of </a:t>
            </a:r>
            <a:r>
              <a:rPr kumimoji="0" lang="en-IN" sz="2200" b="0" i="0" u="none" strike="noStrike" kern="1200" cap="none" spc="-110" normalizeH="0" baseline="0" noProof="0" dirty="0" err="1">
                <a:ln>
                  <a:noFill/>
                </a:ln>
                <a:solidFill>
                  <a:srgbClr val="292929"/>
                </a:solidFill>
                <a:effectLst/>
                <a:uLnTx/>
                <a:uFillTx/>
                <a:latin typeface="Abadi" panose="020B0604020104020204" pitchFamily="34" charset="0"/>
                <a:cs typeface="Arial"/>
              </a:rPr>
              <a:t>SpaceY</a:t>
            </a:r>
            <a:r>
              <a:rPr kumimoji="0" lang="en-IN" sz="2200" b="0" i="0" u="none" strike="noStrike" kern="1200" cap="none" spc="-110" normalizeH="0" baseline="0" noProof="0" dirty="0">
                <a:ln>
                  <a:noFill/>
                </a:ln>
                <a:solidFill>
                  <a:srgbClr val="292929"/>
                </a:solidFill>
                <a:effectLst/>
                <a:uLnTx/>
                <a:uFillTx/>
                <a:latin typeface="Abadi" panose="020B0604020104020204" pitchFamily="34" charset="0"/>
                <a:cs typeface="Arial"/>
              </a:rPr>
              <a:t> can use this model to predict with relatively high accuracy whether a  launch will have a successful Stage 1 landing before launch to determine whether the launch  should be made or not</a:t>
            </a:r>
          </a:p>
          <a:p>
            <a:pPr marL="241300" marR="0" lvl="0" indent="-228600" algn="l" defTabSz="914400" rtl="0" eaLnBrk="1" fontAlgn="auto" latinLnBrk="0" hangingPunct="1">
              <a:lnSpc>
                <a:spcPct val="100000"/>
              </a:lnSpc>
              <a:spcBef>
                <a:spcPts val="1400"/>
              </a:spcBef>
              <a:spcAft>
                <a:spcPts val="0"/>
              </a:spcAft>
              <a:buClr>
                <a:srgbClr val="292929"/>
              </a:buClr>
              <a:buSzTx/>
              <a:buFont typeface="Arial"/>
              <a:buChar char="•"/>
              <a:tabLst>
                <a:tab pos="241300" algn="l"/>
              </a:tabLst>
              <a:defRPr/>
            </a:pPr>
            <a:r>
              <a:rPr kumimoji="0" lang="en-IN" sz="2200" b="0" i="0" u="none" strike="noStrike" kern="1200" cap="none" spc="-110" normalizeH="0" baseline="0" noProof="0" dirty="0">
                <a:ln>
                  <a:noFill/>
                </a:ln>
                <a:solidFill>
                  <a:srgbClr val="292929"/>
                </a:solidFill>
                <a:effectLst/>
                <a:uLnTx/>
                <a:uFillTx/>
                <a:latin typeface="Abadi" panose="020B0604020104020204" pitchFamily="34" charset="0"/>
                <a:cs typeface="Arial"/>
              </a:rPr>
              <a:t>If possible more data should be collected to better determine the best machine learning model and improve accuracy</a:t>
            </a: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25400" marR="0" lvl="0" indent="0" algn="l" defTabSz="914400" rtl="0" eaLnBrk="1" fontAlgn="auto" latinLnBrk="0" hangingPunct="1">
              <a:lnSpc>
                <a:spcPct val="100000"/>
              </a:lnSpc>
              <a:spcBef>
                <a:spcPts val="0"/>
              </a:spcBef>
              <a:spcAft>
                <a:spcPts val="0"/>
              </a:spcAft>
              <a:buClrTx/>
              <a:buSzTx/>
              <a:buFontTx/>
              <a:buNone/>
              <a:tabLst/>
              <a:defRPr/>
            </a:pPr>
            <a:fld id="{81D60167-4931-47E6-BA6A-407CBD079E47}" type="slidenum">
              <a:rPr kumimoji="0" sz="1600" b="0" i="0" u="none" strike="noStrike" kern="1200" cap="none" spc="70" normalizeH="0" baseline="0" noProof="0" dirty="0">
                <a:ln>
                  <a:noFill/>
                </a:ln>
                <a:solidFill>
                  <a:srgbClr val="1C7CDB"/>
                </a:solidFill>
                <a:effectLst/>
                <a:uLnTx/>
                <a:uFillTx/>
                <a:latin typeface="Arial"/>
                <a:ea typeface="+mn-ea"/>
                <a:cs typeface="Arial"/>
              </a:rPr>
              <a:pPr marL="25400" marR="0" lvl="0" indent="0" algn="l" defTabSz="914400" rtl="0" eaLnBrk="1" fontAlgn="auto" latinLnBrk="0" hangingPunct="1">
                <a:lnSpc>
                  <a:spcPct val="100000"/>
                </a:lnSpc>
                <a:spcBef>
                  <a:spcPts val="0"/>
                </a:spcBef>
                <a:spcAft>
                  <a:spcPts val="0"/>
                </a:spcAft>
                <a:buClrTx/>
                <a:buSzTx/>
                <a:buFontTx/>
                <a:buNone/>
                <a:tabLst/>
                <a:defRPr/>
              </a:pPr>
              <a:t>48</a:t>
            </a:fld>
            <a:endParaRPr kumimoji="0" sz="1600" b="0" i="0" u="none" strike="noStrike" kern="1200" cap="none" spc="70" normalizeH="0" baseline="0" noProof="0" dirty="0">
              <a:ln>
                <a:noFill/>
              </a:ln>
              <a:solidFill>
                <a:srgbClr val="1C7CDB"/>
              </a:solidFill>
              <a:effectLst/>
              <a:uLnTx/>
              <a:uFillTx/>
              <a:latin typeface="Arial"/>
              <a:ea typeface="+mn-ea"/>
              <a:cs typeface="Arial"/>
            </a:endParaRPr>
          </a:p>
        </p:txBody>
      </p:sp>
      <p:sp>
        <p:nvSpPr>
          <p:cNvPr id="3" name="object 3"/>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95" dirty="0"/>
              <a:t>Conc</a:t>
            </a:r>
            <a:r>
              <a:rPr spc="-95" dirty="0"/>
              <a:t>l</a:t>
            </a:r>
            <a:r>
              <a:rPr spc="-120" dirty="0"/>
              <a:t>us</a:t>
            </a:r>
            <a:r>
              <a:rPr spc="-70" dirty="0"/>
              <a:t>i</a:t>
            </a:r>
            <a:r>
              <a:rPr spc="-120" dirty="0"/>
              <a:t>ons</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
        <p:nvSpPr>
          <p:cNvPr id="8" name="object 4">
            <a:extLst>
              <a:ext uri="{FF2B5EF4-FFF2-40B4-BE49-F238E27FC236}">
                <a16:creationId xmlns:a16="http://schemas.microsoft.com/office/drawing/2014/main" id="{31BBB5EF-D103-428B-8574-4171526B22AC}"/>
              </a:ext>
            </a:extLst>
          </p:cNvPr>
          <p:cNvSpPr txBox="1"/>
          <p:nvPr/>
        </p:nvSpPr>
        <p:spPr>
          <a:xfrm>
            <a:off x="838200" y="1496901"/>
            <a:ext cx="10515600" cy="3782446"/>
          </a:xfrm>
          <a:prstGeom prst="rect">
            <a:avLst/>
          </a:prstGeom>
        </p:spPr>
        <p:txBody>
          <a:bodyPr vert="horz" wrap="square" lIns="0" tIns="164465" rIns="0" bIns="0" rtlCol="0">
            <a:spAutoFit/>
          </a:bodyPr>
          <a:lstStyle/>
          <a:p>
            <a:pPr marL="12700">
              <a:lnSpc>
                <a:spcPct val="100000"/>
              </a:lnSpc>
              <a:spcBef>
                <a:spcPts val="1295"/>
              </a:spcBef>
            </a:pPr>
            <a:r>
              <a:rPr sz="2000" u="heavy" dirty="0">
                <a:solidFill>
                  <a:srgbClr val="404040"/>
                </a:solidFill>
                <a:uFill>
                  <a:solidFill>
                    <a:srgbClr val="404040"/>
                  </a:solidFill>
                </a:uFill>
                <a:latin typeface="Abadi" panose="020B0604020104020204" pitchFamily="34" charset="0"/>
                <a:cs typeface="Carlito"/>
              </a:rPr>
              <a:t>GitHub </a:t>
            </a:r>
            <a:r>
              <a:rPr sz="2000" u="heavy" spc="-10" dirty="0">
                <a:solidFill>
                  <a:srgbClr val="404040"/>
                </a:solidFill>
                <a:uFill>
                  <a:solidFill>
                    <a:srgbClr val="404040"/>
                  </a:solidFill>
                </a:uFill>
                <a:latin typeface="Abadi" panose="020B0604020104020204" pitchFamily="34" charset="0"/>
                <a:cs typeface="Carlito"/>
              </a:rPr>
              <a:t>repository</a:t>
            </a:r>
            <a:r>
              <a:rPr sz="2000" u="heavy" spc="-40" dirty="0">
                <a:solidFill>
                  <a:srgbClr val="404040"/>
                </a:solidFill>
                <a:uFill>
                  <a:solidFill>
                    <a:srgbClr val="404040"/>
                  </a:solidFill>
                </a:uFill>
                <a:latin typeface="Abadi" panose="020B0604020104020204" pitchFamily="34" charset="0"/>
                <a:cs typeface="Carlito"/>
              </a:rPr>
              <a:t> </a:t>
            </a:r>
            <a:r>
              <a:rPr sz="2000" u="heavy" spc="-5" dirty="0">
                <a:solidFill>
                  <a:srgbClr val="404040"/>
                </a:solidFill>
                <a:uFill>
                  <a:solidFill>
                    <a:srgbClr val="404040"/>
                  </a:solidFill>
                </a:uFill>
                <a:latin typeface="Abadi" panose="020B0604020104020204" pitchFamily="34" charset="0"/>
                <a:cs typeface="Carlito"/>
              </a:rPr>
              <a:t>url:</a:t>
            </a:r>
            <a:endParaRPr sz="2000" dirty="0">
              <a:latin typeface="Abadi" panose="020B0604020104020204" pitchFamily="34" charset="0"/>
              <a:cs typeface="Carlito"/>
            </a:endParaRPr>
          </a:p>
          <a:p>
            <a:pPr marL="12700">
              <a:lnSpc>
                <a:spcPct val="100000"/>
              </a:lnSpc>
              <a:spcBef>
                <a:spcPts val="1200"/>
              </a:spcBef>
            </a:pPr>
            <a:r>
              <a:rPr lang="en-IN" sz="2000" u="heavy" spc="-10" dirty="0">
                <a:solidFill>
                  <a:srgbClr val="800080"/>
                </a:solidFill>
                <a:uFill>
                  <a:solidFill>
                    <a:srgbClr val="800080"/>
                  </a:solidFill>
                </a:uFill>
                <a:latin typeface="Abadi" panose="020B0604020104020204" pitchFamily="34" charset="0"/>
                <a:cs typeface="Carlito"/>
                <a:hlinkClick r:id="rId4"/>
              </a:rPr>
              <a:t>https://github.com/VISHWANATHAN007/IBM-Applied-Data-Science-Capstone</a:t>
            </a:r>
            <a:endParaRPr sz="2000" dirty="0">
              <a:latin typeface="Abadi" panose="020B0604020104020204" pitchFamily="34" charset="0"/>
              <a:cs typeface="Carlito"/>
            </a:endParaRPr>
          </a:p>
          <a:p>
            <a:pPr>
              <a:lnSpc>
                <a:spcPct val="100000"/>
              </a:lnSpc>
              <a:spcBef>
                <a:spcPts val="40"/>
              </a:spcBef>
            </a:pPr>
            <a:endParaRPr sz="1750" dirty="0">
              <a:latin typeface="Abadi" panose="020B0604020104020204" pitchFamily="34" charset="0"/>
              <a:cs typeface="Carlito"/>
            </a:endParaRPr>
          </a:p>
          <a:p>
            <a:pPr marL="12700">
              <a:lnSpc>
                <a:spcPct val="100000"/>
              </a:lnSpc>
              <a:spcBef>
                <a:spcPts val="5"/>
              </a:spcBef>
            </a:pPr>
            <a:r>
              <a:rPr sz="2000" u="heavy" spc="-5" dirty="0">
                <a:solidFill>
                  <a:srgbClr val="404040"/>
                </a:solidFill>
                <a:uFill>
                  <a:solidFill>
                    <a:srgbClr val="404040"/>
                  </a:solidFill>
                </a:uFill>
                <a:latin typeface="Abadi" panose="020B0604020104020204" pitchFamily="34" charset="0"/>
                <a:cs typeface="Carlito"/>
              </a:rPr>
              <a:t>Instructor</a:t>
            </a:r>
            <a:r>
              <a:rPr lang="en-IN" sz="2000" u="heavy" spc="-5" dirty="0">
                <a:solidFill>
                  <a:srgbClr val="404040"/>
                </a:solidFill>
                <a:uFill>
                  <a:solidFill>
                    <a:srgbClr val="404040"/>
                  </a:solidFill>
                </a:uFill>
                <a:latin typeface="Abadi" panose="020B0604020104020204" pitchFamily="34" charset="0"/>
                <a:cs typeface="Carlito"/>
              </a:rPr>
              <a:t>s</a:t>
            </a:r>
            <a:r>
              <a:rPr sz="2000" u="heavy" spc="-5" dirty="0">
                <a:solidFill>
                  <a:srgbClr val="404040"/>
                </a:solidFill>
                <a:uFill>
                  <a:solidFill>
                    <a:srgbClr val="404040"/>
                  </a:solidFill>
                </a:uFill>
                <a:latin typeface="Abadi" panose="020B0604020104020204" pitchFamily="34" charset="0"/>
                <a:cs typeface="Carlito"/>
              </a:rPr>
              <a:t>:</a:t>
            </a:r>
            <a:endParaRPr sz="2000" dirty="0">
              <a:latin typeface="Abadi" panose="020B0604020104020204" pitchFamily="34" charset="0"/>
              <a:cs typeface="Carlito"/>
            </a:endParaRPr>
          </a:p>
          <a:p>
            <a:pPr algn="l"/>
            <a:r>
              <a:rPr lang="en-IN" sz="2000" i="0" dirty="0" err="1">
                <a:solidFill>
                  <a:srgbClr val="24292F"/>
                </a:solidFill>
                <a:effectLst/>
                <a:latin typeface="Abadi" panose="020B0604020104020204" pitchFamily="34" charset="0"/>
              </a:rPr>
              <a:t>Rav</a:t>
            </a:r>
            <a:r>
              <a:rPr lang="en-IN" sz="2000" i="0" dirty="0">
                <a:solidFill>
                  <a:srgbClr val="24292F"/>
                </a:solidFill>
                <a:effectLst/>
                <a:latin typeface="Abadi" panose="020B0604020104020204" pitchFamily="34" charset="0"/>
              </a:rPr>
              <a:t> Ahuja, Alex </a:t>
            </a:r>
            <a:r>
              <a:rPr lang="en-IN" sz="2000" i="0" dirty="0" err="1">
                <a:solidFill>
                  <a:srgbClr val="24292F"/>
                </a:solidFill>
                <a:effectLst/>
                <a:latin typeface="Abadi" panose="020B0604020104020204" pitchFamily="34" charset="0"/>
              </a:rPr>
              <a:t>Aklson</a:t>
            </a:r>
            <a:r>
              <a:rPr lang="en-IN" sz="2000" i="0" dirty="0">
                <a:solidFill>
                  <a:srgbClr val="24292F"/>
                </a:solidFill>
                <a:effectLst/>
                <a:latin typeface="Abadi" panose="020B0604020104020204" pitchFamily="34" charset="0"/>
              </a:rPr>
              <a:t>, </a:t>
            </a:r>
            <a:r>
              <a:rPr lang="en-IN" sz="2000" i="0" dirty="0" err="1">
                <a:solidFill>
                  <a:srgbClr val="24292F"/>
                </a:solidFill>
                <a:effectLst/>
                <a:latin typeface="Abadi" panose="020B0604020104020204" pitchFamily="34" charset="0"/>
              </a:rPr>
              <a:t>Aije</a:t>
            </a:r>
            <a:r>
              <a:rPr lang="en-IN" sz="2000" i="0" dirty="0">
                <a:solidFill>
                  <a:srgbClr val="24292F"/>
                </a:solidFill>
                <a:effectLst/>
                <a:latin typeface="Abadi" panose="020B0604020104020204" pitchFamily="34" charset="0"/>
              </a:rPr>
              <a:t> </a:t>
            </a:r>
            <a:r>
              <a:rPr lang="en-IN" sz="2000" i="0" dirty="0" err="1">
                <a:solidFill>
                  <a:srgbClr val="24292F"/>
                </a:solidFill>
                <a:effectLst/>
                <a:latin typeface="Abadi" panose="020B0604020104020204" pitchFamily="34" charset="0"/>
              </a:rPr>
              <a:t>Egwaikhide</a:t>
            </a:r>
            <a:r>
              <a:rPr lang="en-IN" sz="2000" i="0" dirty="0">
                <a:solidFill>
                  <a:srgbClr val="24292F"/>
                </a:solidFill>
                <a:effectLst/>
                <a:latin typeface="Abadi" panose="020B0604020104020204" pitchFamily="34" charset="0"/>
              </a:rPr>
              <a:t>, Svetlana Levitan, Romeo </a:t>
            </a:r>
            <a:r>
              <a:rPr lang="en-IN" sz="2000" i="0" dirty="0" err="1">
                <a:solidFill>
                  <a:srgbClr val="24292F"/>
                </a:solidFill>
                <a:effectLst/>
                <a:latin typeface="Abadi" panose="020B0604020104020204" pitchFamily="34" charset="0"/>
              </a:rPr>
              <a:t>Kienzler</a:t>
            </a:r>
            <a:r>
              <a:rPr lang="en-IN" sz="2000" i="0" dirty="0">
                <a:solidFill>
                  <a:srgbClr val="24292F"/>
                </a:solidFill>
                <a:effectLst/>
                <a:latin typeface="Abadi" panose="020B0604020104020204" pitchFamily="34" charset="0"/>
              </a:rPr>
              <a:t>, </a:t>
            </a:r>
            <a:r>
              <a:rPr lang="en-IN" sz="2000" i="0" dirty="0" err="1">
                <a:solidFill>
                  <a:srgbClr val="24292F"/>
                </a:solidFill>
                <a:effectLst/>
                <a:latin typeface="Abadi" panose="020B0604020104020204" pitchFamily="34" charset="0"/>
              </a:rPr>
              <a:t>Polong</a:t>
            </a:r>
            <a:r>
              <a:rPr lang="en-IN" sz="2000" i="0" dirty="0">
                <a:solidFill>
                  <a:srgbClr val="24292F"/>
                </a:solidFill>
                <a:effectLst/>
                <a:latin typeface="Abadi" panose="020B0604020104020204" pitchFamily="34" charset="0"/>
              </a:rPr>
              <a:t> Lin, Joseph </a:t>
            </a:r>
            <a:r>
              <a:rPr lang="en-IN" sz="2000" i="0" dirty="0" err="1">
                <a:solidFill>
                  <a:srgbClr val="24292F"/>
                </a:solidFill>
                <a:effectLst/>
                <a:latin typeface="Abadi" panose="020B0604020104020204" pitchFamily="34" charset="0"/>
              </a:rPr>
              <a:t>Santarcangelo</a:t>
            </a:r>
            <a:r>
              <a:rPr lang="en-IN" sz="2000" i="0" dirty="0">
                <a:solidFill>
                  <a:srgbClr val="24292F"/>
                </a:solidFill>
                <a:effectLst/>
                <a:latin typeface="Abadi" panose="020B0604020104020204" pitchFamily="34" charset="0"/>
              </a:rPr>
              <a:t>, Azim </a:t>
            </a:r>
            <a:r>
              <a:rPr lang="en-IN" sz="2000" i="0" dirty="0" err="1">
                <a:solidFill>
                  <a:srgbClr val="24292F"/>
                </a:solidFill>
                <a:effectLst/>
                <a:latin typeface="Abadi" panose="020B0604020104020204" pitchFamily="34" charset="0"/>
              </a:rPr>
              <a:t>Hirjani</a:t>
            </a:r>
            <a:r>
              <a:rPr lang="en-IN" sz="2000" i="0" dirty="0">
                <a:solidFill>
                  <a:srgbClr val="24292F"/>
                </a:solidFill>
                <a:effectLst/>
                <a:latin typeface="Abadi" panose="020B0604020104020204" pitchFamily="34" charset="0"/>
              </a:rPr>
              <a:t>, </a:t>
            </a:r>
            <a:r>
              <a:rPr lang="en-IN" sz="2000" i="0" dirty="0" err="1">
                <a:solidFill>
                  <a:srgbClr val="24292F"/>
                </a:solidFill>
                <a:effectLst/>
                <a:latin typeface="Abadi" panose="020B0604020104020204" pitchFamily="34" charset="0"/>
              </a:rPr>
              <a:t>Hima</a:t>
            </a:r>
            <a:r>
              <a:rPr lang="en-IN" sz="2000" i="0" dirty="0">
                <a:solidFill>
                  <a:srgbClr val="24292F"/>
                </a:solidFill>
                <a:effectLst/>
                <a:latin typeface="Abadi" panose="020B0604020104020204" pitchFamily="34" charset="0"/>
              </a:rPr>
              <a:t> Vasudevan, </a:t>
            </a:r>
            <a:r>
              <a:rPr lang="en-IN" sz="2000" i="0" dirty="0" err="1">
                <a:solidFill>
                  <a:srgbClr val="24292F"/>
                </a:solidFill>
                <a:effectLst/>
                <a:latin typeface="Abadi" panose="020B0604020104020204" pitchFamily="34" charset="0"/>
              </a:rPr>
              <a:t>Saishruthi</a:t>
            </a:r>
            <a:r>
              <a:rPr lang="en-IN" sz="2000" i="0" dirty="0">
                <a:solidFill>
                  <a:srgbClr val="24292F"/>
                </a:solidFill>
                <a:effectLst/>
                <a:latin typeface="Abadi" panose="020B0604020104020204" pitchFamily="34" charset="0"/>
              </a:rPr>
              <a:t> Swaminathan, Saeed </a:t>
            </a:r>
            <a:r>
              <a:rPr lang="en-IN" sz="2000" i="0" dirty="0" err="1">
                <a:solidFill>
                  <a:srgbClr val="24292F"/>
                </a:solidFill>
                <a:effectLst/>
                <a:latin typeface="Abadi" panose="020B0604020104020204" pitchFamily="34" charset="0"/>
              </a:rPr>
              <a:t>Aghabozorgi</a:t>
            </a:r>
            <a:r>
              <a:rPr lang="en-IN" sz="2000" i="0" dirty="0">
                <a:solidFill>
                  <a:srgbClr val="24292F"/>
                </a:solidFill>
                <a:effectLst/>
                <a:latin typeface="Abadi" panose="020B0604020104020204" pitchFamily="34" charset="0"/>
              </a:rPr>
              <a:t>, Yan Luo</a:t>
            </a:r>
          </a:p>
          <a:p>
            <a:pPr>
              <a:lnSpc>
                <a:spcPct val="100000"/>
              </a:lnSpc>
            </a:pPr>
            <a:endParaRPr sz="2000" dirty="0">
              <a:latin typeface="Abadi" panose="020B0604020104020204" pitchFamily="34" charset="0"/>
              <a:cs typeface="Carlito"/>
            </a:endParaRPr>
          </a:p>
          <a:p>
            <a:pPr>
              <a:lnSpc>
                <a:spcPct val="100000"/>
              </a:lnSpc>
              <a:spcBef>
                <a:spcPts val="40"/>
              </a:spcBef>
            </a:pPr>
            <a:endParaRPr sz="1750" dirty="0">
              <a:latin typeface="Abadi" panose="020B0604020104020204" pitchFamily="34" charset="0"/>
              <a:cs typeface="Carlito"/>
            </a:endParaRPr>
          </a:p>
          <a:p>
            <a:pPr marL="12700">
              <a:lnSpc>
                <a:spcPct val="100000"/>
              </a:lnSpc>
              <a:spcBef>
                <a:spcPts val="5"/>
              </a:spcBef>
            </a:pPr>
            <a:r>
              <a:rPr sz="2000" u="heavy" dirty="0">
                <a:solidFill>
                  <a:srgbClr val="404040"/>
                </a:solidFill>
                <a:uFill>
                  <a:solidFill>
                    <a:srgbClr val="404040"/>
                  </a:solidFill>
                </a:uFill>
                <a:latin typeface="Abadi" panose="020B0604020104020204" pitchFamily="34" charset="0"/>
                <a:cs typeface="Carlito"/>
              </a:rPr>
              <a:t>Special </a:t>
            </a:r>
            <a:r>
              <a:rPr sz="2000" u="heavy" spc="-15" dirty="0">
                <a:solidFill>
                  <a:srgbClr val="404040"/>
                </a:solidFill>
                <a:uFill>
                  <a:solidFill>
                    <a:srgbClr val="404040"/>
                  </a:solidFill>
                </a:uFill>
                <a:latin typeface="Abadi" panose="020B0604020104020204" pitchFamily="34" charset="0"/>
                <a:cs typeface="Carlito"/>
              </a:rPr>
              <a:t>Thanks </a:t>
            </a:r>
            <a:r>
              <a:rPr sz="2000" u="heavy" spc="-20" dirty="0">
                <a:solidFill>
                  <a:srgbClr val="404040"/>
                </a:solidFill>
                <a:uFill>
                  <a:solidFill>
                    <a:srgbClr val="404040"/>
                  </a:solidFill>
                </a:uFill>
                <a:latin typeface="Abadi" panose="020B0604020104020204" pitchFamily="34" charset="0"/>
                <a:cs typeface="Carlito"/>
              </a:rPr>
              <a:t>to </a:t>
            </a:r>
            <a:r>
              <a:rPr sz="2000" u="heavy" dirty="0">
                <a:solidFill>
                  <a:srgbClr val="404040"/>
                </a:solidFill>
                <a:uFill>
                  <a:solidFill>
                    <a:srgbClr val="404040"/>
                  </a:solidFill>
                </a:uFill>
                <a:latin typeface="Abadi" panose="020B0604020104020204" pitchFamily="34" charset="0"/>
                <a:cs typeface="Carlito"/>
              </a:rPr>
              <a:t>All </a:t>
            </a:r>
            <a:r>
              <a:rPr sz="2000" u="heavy" spc="-20" dirty="0">
                <a:solidFill>
                  <a:srgbClr val="404040"/>
                </a:solidFill>
                <a:uFill>
                  <a:solidFill>
                    <a:srgbClr val="404040"/>
                  </a:solidFill>
                </a:uFill>
                <a:latin typeface="Abadi" panose="020B0604020104020204" pitchFamily="34" charset="0"/>
                <a:cs typeface="Carlito"/>
              </a:rPr>
              <a:t>Instructors:</a:t>
            </a:r>
            <a:endParaRPr sz="2000" dirty="0">
              <a:latin typeface="Abadi" panose="020B0604020104020204" pitchFamily="34" charset="0"/>
              <a:cs typeface="Carlito"/>
            </a:endParaRPr>
          </a:p>
          <a:p>
            <a:pPr marL="12700">
              <a:lnSpc>
                <a:spcPct val="100000"/>
              </a:lnSpc>
              <a:spcBef>
                <a:spcPts val="1200"/>
              </a:spcBef>
            </a:pPr>
            <a:r>
              <a:rPr sz="2000" u="heavy" spc="-20" dirty="0">
                <a:solidFill>
                  <a:srgbClr val="800080"/>
                </a:solidFill>
                <a:uFill>
                  <a:solidFill>
                    <a:srgbClr val="2996E1"/>
                  </a:solidFill>
                </a:uFill>
                <a:latin typeface="Abadi" panose="020B0604020104020204" pitchFamily="34" charset="0"/>
                <a:cs typeface="Carlito"/>
                <a:hlinkClick r:id="rId5"/>
              </a:rPr>
              <a:t>https://www.coursera.org/professional-certificates/ibm-data-science?#instructors</a:t>
            </a:r>
            <a:endParaRPr sz="2000" dirty="0">
              <a:latin typeface="Abadi" panose="020B0604020104020204" pitchFamily="34" charset="0"/>
              <a:cs typeface="Carlito"/>
            </a:endParaRPr>
          </a:p>
        </p:txBody>
      </p:sp>
    </p:spTree>
    <p:extLst>
      <p:ext uri="{BB962C8B-B14F-4D97-AF65-F5344CB8AC3E}">
        <p14:creationId xmlns:p14="http://schemas.microsoft.com/office/powerpoint/2010/main" val="3410008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a:xfrm>
            <a:off x="8311649" y="6025573"/>
            <a:ext cx="2743200" cy="401638"/>
          </a:xfrm>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03827"/>
            <a:ext cx="10104817" cy="52118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2000" dirty="0">
                <a:solidFill>
                  <a:schemeClr val="tx1"/>
                </a:solidFill>
                <a:latin typeface="Abadi" panose="020B0604020104020204" pitchFamily="34" charset="0"/>
              </a:rPr>
              <a:t>Executive Summary</a:t>
            </a:r>
          </a:p>
          <a:p>
            <a:pPr>
              <a:lnSpc>
                <a:spcPct val="120000"/>
              </a:lnSpc>
              <a:spcBef>
                <a:spcPts val="1400"/>
              </a:spcBef>
            </a:pPr>
            <a:r>
              <a:rPr lang="en-US" sz="2000" dirty="0">
                <a:solidFill>
                  <a:schemeClr val="tx1"/>
                </a:solidFill>
                <a:latin typeface="Abadi" panose="020B0604020104020204" pitchFamily="34" charset="0"/>
              </a:rPr>
              <a:t>Data collection methodology:</a:t>
            </a:r>
          </a:p>
          <a:p>
            <a:pPr lvl="1">
              <a:lnSpc>
                <a:spcPct val="120000"/>
              </a:lnSpc>
              <a:spcBef>
                <a:spcPts val="1400"/>
              </a:spcBef>
            </a:pPr>
            <a:r>
              <a:rPr lang="en-IN" sz="2000" dirty="0">
                <a:solidFill>
                  <a:schemeClr val="tx1"/>
                </a:solidFill>
                <a:latin typeface="Abadi" panose="020B0604020104020204" pitchFamily="34" charset="0"/>
              </a:rPr>
              <a:t>Data from Space X was obtained from 2 sources:</a:t>
            </a:r>
          </a:p>
          <a:p>
            <a:pPr lvl="2">
              <a:lnSpc>
                <a:spcPct val="120000"/>
              </a:lnSpc>
              <a:spcBef>
                <a:spcPts val="1400"/>
              </a:spcBef>
            </a:pPr>
            <a:r>
              <a:rPr lang="it-IT" dirty="0">
                <a:solidFill>
                  <a:schemeClr val="tx1"/>
                </a:solidFill>
                <a:latin typeface="Abadi" panose="020B0604020104020204" pitchFamily="34" charset="0"/>
              </a:rPr>
              <a:t>Space X API (</a:t>
            </a:r>
            <a:r>
              <a:rPr lang="it-IT" dirty="0">
                <a:solidFill>
                  <a:schemeClr val="tx1"/>
                </a:solidFill>
                <a:latin typeface="Abadi" panose="020B0604020104020204" pitchFamily="34" charset="0"/>
                <a:hlinkClick r:id="rId4"/>
              </a:rPr>
              <a:t>https://api.spacexdata.com/v4/rockets/</a:t>
            </a:r>
            <a:r>
              <a:rPr lang="it-IT" dirty="0">
                <a:solidFill>
                  <a:schemeClr val="tx1"/>
                </a:solidFill>
                <a:latin typeface="Abadi" panose="020B0604020104020204" pitchFamily="34" charset="0"/>
              </a:rPr>
              <a:t>)</a:t>
            </a:r>
          </a:p>
          <a:p>
            <a:pPr lvl="2">
              <a:lnSpc>
                <a:spcPct val="120000"/>
              </a:lnSpc>
              <a:spcBef>
                <a:spcPts val="1400"/>
              </a:spcBef>
            </a:pPr>
            <a:r>
              <a:rPr lang="en-US" dirty="0">
                <a:solidFill>
                  <a:schemeClr val="tx1"/>
                </a:solidFill>
                <a:latin typeface="Abadi" panose="020B0604020104020204" pitchFamily="34" charset="0"/>
              </a:rPr>
              <a:t>Web Scraping (</a:t>
            </a:r>
            <a:r>
              <a:rPr lang="en-US" dirty="0">
                <a:solidFill>
                  <a:schemeClr val="tx1"/>
                </a:solidFill>
                <a:latin typeface="Abadi" panose="020B0604020104020204" pitchFamily="34" charset="0"/>
                <a:hlinkClick r:id="rId5"/>
              </a:rPr>
              <a:t>https://en.wikipedia.org/wiki/List_of_Falcon/_9/_and_Falcon_Heavy_launches</a:t>
            </a:r>
            <a:endParaRPr lang="en-US" dirty="0">
              <a:solidFill>
                <a:schemeClr val="tx1"/>
              </a:solidFill>
              <a:latin typeface="Abadi" panose="020B0604020104020204" pitchFamily="34" charset="0"/>
            </a:endParaRPr>
          </a:p>
          <a:p>
            <a:pPr lvl="2">
              <a:lnSpc>
                <a:spcPct val="120000"/>
              </a:lnSpc>
              <a:spcBef>
                <a:spcPts val="1400"/>
              </a:spcBef>
            </a:pPr>
            <a:r>
              <a:rPr lang="en-IN" spc="-20" dirty="0">
                <a:solidFill>
                  <a:schemeClr val="tx1"/>
                </a:solidFill>
                <a:uFill>
                  <a:solidFill>
                    <a:srgbClr val="BB562C"/>
                  </a:solidFill>
                </a:uFill>
                <a:latin typeface="Abadi" panose="020B0604020104020204" pitchFamily="34" charset="0"/>
              </a:rPr>
              <a:t>Collected data was enriched by creating a landing outcome label based on outcome data after summarizing and analysing the features</a:t>
            </a:r>
            <a:endParaRPr lang="en-US" spc="-20" dirty="0">
              <a:solidFill>
                <a:schemeClr val="tx1"/>
              </a:solidFill>
              <a:uFill>
                <a:solidFill>
                  <a:srgbClr val="BB562C"/>
                </a:solidFill>
              </a:uFill>
              <a:latin typeface="Abadi" panose="020B0604020104020204" pitchFamily="34" charset="0"/>
            </a:endParaRPr>
          </a:p>
          <a:p>
            <a:pPr>
              <a:lnSpc>
                <a:spcPct val="100000"/>
              </a:lnSpc>
              <a:spcBef>
                <a:spcPts val="1400"/>
              </a:spcBef>
            </a:pPr>
            <a:endParaRPr lang="en-US" sz="2000" dirty="0">
              <a:solidFill>
                <a:schemeClr val="tx1"/>
              </a:solidFill>
              <a:latin typeface="Abadi" panose="020B0604020104020204" pitchFamily="34" charset="0"/>
            </a:endParaRPr>
          </a:p>
          <a:p>
            <a:pPr>
              <a:lnSpc>
                <a:spcPct val="100000"/>
              </a:lnSpc>
              <a:spcBef>
                <a:spcPts val="1400"/>
              </a:spcBef>
            </a:pPr>
            <a:endParaRPr lang="en-US" sz="2000" dirty="0">
              <a:solidFill>
                <a:schemeClr val="tx1"/>
              </a:solidFill>
              <a:latin typeface="Abadi" panose="020B0604020104020204" pitchFamily="34" charset="0"/>
            </a:endParaRPr>
          </a:p>
          <a:p>
            <a:pPr>
              <a:lnSpc>
                <a:spcPct val="100000"/>
              </a:lnSpc>
              <a:spcBef>
                <a:spcPts val="1400"/>
              </a:spcBef>
            </a:pPr>
            <a:endParaRPr lang="en-US" sz="2000" dirty="0">
              <a:solidFill>
                <a:schemeClr val="tx1"/>
              </a:solidFill>
              <a:latin typeface="Abadi" panose="020B0604020104020204" pitchFamily="34" charset="0"/>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03827"/>
            <a:ext cx="10104817" cy="52118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2000" dirty="0">
                <a:solidFill>
                  <a:schemeClr val="tx1"/>
                </a:solidFill>
                <a:latin typeface="Abadi" panose="020B0604020104020204" pitchFamily="34" charset="0"/>
              </a:rPr>
              <a:t>Executive Summary</a:t>
            </a:r>
          </a:p>
          <a:p>
            <a:pPr>
              <a:lnSpc>
                <a:spcPct val="120000"/>
              </a:lnSpc>
              <a:spcBef>
                <a:spcPts val="1400"/>
              </a:spcBef>
            </a:pPr>
            <a:r>
              <a:rPr lang="en-US" sz="2000" dirty="0">
                <a:solidFill>
                  <a:schemeClr val="tx1"/>
                </a:solidFill>
                <a:latin typeface="Abadi" panose="020B0604020104020204" pitchFamily="34" charset="0"/>
              </a:rPr>
              <a:t>Performed exploratory data analysis (EDA) using visualization and SQL</a:t>
            </a:r>
          </a:p>
          <a:p>
            <a:pPr>
              <a:lnSpc>
                <a:spcPct val="120000"/>
              </a:lnSpc>
              <a:spcBef>
                <a:spcPts val="1400"/>
              </a:spcBef>
            </a:pPr>
            <a:r>
              <a:rPr lang="en-US" sz="2000" dirty="0">
                <a:solidFill>
                  <a:schemeClr val="tx1"/>
                </a:solidFill>
                <a:latin typeface="Abadi" panose="020B0604020104020204" pitchFamily="34" charset="0"/>
              </a:rPr>
              <a:t>Performed interactive visual analytics using Folium and </a:t>
            </a:r>
            <a:r>
              <a:rPr lang="en-US" sz="2000" dirty="0" err="1">
                <a:solidFill>
                  <a:schemeClr val="tx1"/>
                </a:solidFill>
                <a:latin typeface="Abadi" panose="020B0604020104020204" pitchFamily="34" charset="0"/>
              </a:rPr>
              <a:t>Plotly</a:t>
            </a:r>
            <a:r>
              <a:rPr lang="en-US" sz="2000" dirty="0">
                <a:solidFill>
                  <a:schemeClr val="tx1"/>
                </a:solidFill>
                <a:latin typeface="Abadi" panose="020B0604020104020204" pitchFamily="34" charset="0"/>
              </a:rPr>
              <a:t> Dash</a:t>
            </a:r>
          </a:p>
          <a:p>
            <a:pPr>
              <a:lnSpc>
                <a:spcPct val="120000"/>
              </a:lnSpc>
              <a:spcBef>
                <a:spcPts val="1400"/>
              </a:spcBef>
            </a:pPr>
            <a:r>
              <a:rPr lang="en-US" sz="2000" dirty="0">
                <a:solidFill>
                  <a:schemeClr val="tx1"/>
                </a:solidFill>
                <a:latin typeface="Abadi" panose="020B0604020104020204" pitchFamily="34" charset="0"/>
              </a:rPr>
              <a:t>Performed predictive analysis using classification models</a:t>
            </a:r>
          </a:p>
          <a:p>
            <a:pPr lvl="1">
              <a:lnSpc>
                <a:spcPct val="120000"/>
              </a:lnSpc>
              <a:spcBef>
                <a:spcPts val="1400"/>
              </a:spcBef>
            </a:pPr>
            <a:r>
              <a:rPr lang="en-IN" sz="2000" dirty="0">
                <a:solidFill>
                  <a:schemeClr val="tx1"/>
                </a:solidFill>
                <a:latin typeface="Abadi" panose="020B0604020104020204" pitchFamily="34" charset="0"/>
              </a:rPr>
              <a:t>Data collected until this step were normalized, divided into training and test data sets and evaluated by four different classification models and the accuracy of each model was evaluated using different metrics</a:t>
            </a:r>
            <a:endParaRPr lang="en-US" sz="2000" dirty="0">
              <a:solidFill>
                <a:schemeClr val="tx1"/>
              </a:solidFill>
              <a:latin typeface="Abadi" panose="020B0604020104020204" pitchFamily="34" charset="0"/>
            </a:endParaRPr>
          </a:p>
          <a:p>
            <a:pPr>
              <a:lnSpc>
                <a:spcPct val="100000"/>
              </a:lnSpc>
              <a:spcBef>
                <a:spcPts val="1400"/>
              </a:spcBef>
            </a:pPr>
            <a:endParaRPr lang="en-US" sz="2000" dirty="0">
              <a:solidFill>
                <a:schemeClr val="tx1"/>
              </a:solidFill>
              <a:latin typeface="Abadi" panose="020B0604020104020204" pitchFamily="34" charset="0"/>
            </a:endParaRPr>
          </a:p>
          <a:p>
            <a:pPr>
              <a:lnSpc>
                <a:spcPct val="100000"/>
              </a:lnSpc>
              <a:spcBef>
                <a:spcPts val="1400"/>
              </a:spcBef>
            </a:pPr>
            <a:endParaRPr lang="en-US" sz="2000" dirty="0">
              <a:solidFill>
                <a:schemeClr val="tx1"/>
              </a:solidFill>
              <a:latin typeface="Abadi" panose="020B0604020104020204" pitchFamily="34" charset="0"/>
            </a:endParaRPr>
          </a:p>
          <a:p>
            <a:pPr>
              <a:lnSpc>
                <a:spcPct val="100000"/>
              </a:lnSpc>
              <a:spcBef>
                <a:spcPts val="1400"/>
              </a:spcBef>
            </a:pPr>
            <a:endParaRPr lang="en-US" sz="2000" dirty="0">
              <a:solidFill>
                <a:schemeClr val="tx1"/>
              </a:solidFill>
              <a:latin typeface="Abadi" panose="020B0604020104020204" pitchFamily="34" charset="0"/>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41104385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2359" y="167423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Data collection process involved a combination of API requests from Space X public API and web scraping data from a table in Space X’s Wikipedia entry.</a:t>
            </a:r>
          </a:p>
          <a:p>
            <a:pPr>
              <a:lnSpc>
                <a:spcPct val="100000"/>
              </a:lnSpc>
              <a:spcBef>
                <a:spcPts val="1400"/>
              </a:spcBef>
            </a:pPr>
            <a:r>
              <a:rPr lang="en-US" sz="2200" dirty="0">
                <a:solidFill>
                  <a:schemeClr val="accent3">
                    <a:lumMod val="25000"/>
                  </a:schemeClr>
                </a:solidFill>
                <a:latin typeface="Abadi" panose="020B0604020104020204" pitchFamily="34" charset="0"/>
              </a:rPr>
              <a:t>Space X API Data Columns:</a:t>
            </a:r>
          </a:p>
          <a:p>
            <a:pPr marL="0" indent="0">
              <a:lnSpc>
                <a:spcPct val="100000"/>
              </a:lnSpc>
              <a:spcBef>
                <a:spcPts val="1400"/>
              </a:spcBef>
              <a:buNone/>
            </a:pPr>
            <a:r>
              <a:rPr lang="en-US" sz="2200" dirty="0" err="1">
                <a:solidFill>
                  <a:schemeClr val="accent3">
                    <a:lumMod val="25000"/>
                  </a:schemeClr>
                </a:solidFill>
                <a:latin typeface="Abadi" panose="020B0604020104020204" pitchFamily="34" charset="0"/>
              </a:rPr>
              <a:t>FlightNumber</a:t>
            </a:r>
            <a:r>
              <a:rPr lang="en-US" sz="2200" dirty="0">
                <a:solidFill>
                  <a:schemeClr val="accent3">
                    <a:lumMod val="25000"/>
                  </a:schemeClr>
                </a:solidFill>
                <a:latin typeface="Abadi" panose="020B0604020104020204" pitchFamily="34" charset="0"/>
              </a:rPr>
              <a:t>, Date, </a:t>
            </a:r>
            <a:r>
              <a:rPr lang="en-US" sz="2200" dirty="0" err="1">
                <a:solidFill>
                  <a:schemeClr val="accent3">
                    <a:lumMod val="25000"/>
                  </a:schemeClr>
                </a:solidFill>
                <a:latin typeface="Abadi" panose="020B0604020104020204" pitchFamily="34" charset="0"/>
              </a:rPr>
              <a:t>BoosterVersion</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Orbit, </a:t>
            </a:r>
            <a:r>
              <a:rPr lang="en-US" sz="2200" dirty="0" err="1">
                <a:solidFill>
                  <a:schemeClr val="accent3">
                    <a:lumMod val="25000"/>
                  </a:schemeClr>
                </a:solidFill>
                <a:latin typeface="Abadi" panose="020B0604020104020204" pitchFamily="34" charset="0"/>
              </a:rPr>
              <a:t>LaunchSite</a:t>
            </a:r>
            <a:r>
              <a:rPr lang="en-US" sz="2200" dirty="0">
                <a:solidFill>
                  <a:schemeClr val="accent3">
                    <a:lumMod val="25000"/>
                  </a:schemeClr>
                </a:solidFill>
                <a:latin typeface="Abadi" panose="020B0604020104020204" pitchFamily="34" charset="0"/>
              </a:rPr>
              <a:t>, Outcome, Flights, </a:t>
            </a:r>
            <a:r>
              <a:rPr lang="en-US" sz="2200" dirty="0" err="1">
                <a:solidFill>
                  <a:schemeClr val="accent3">
                    <a:lumMod val="25000"/>
                  </a:schemeClr>
                </a:solidFill>
                <a:latin typeface="Abadi" panose="020B0604020104020204" pitchFamily="34" charset="0"/>
              </a:rPr>
              <a:t>GridFins</a:t>
            </a:r>
            <a:r>
              <a:rPr lang="en-US" sz="2200" dirty="0">
                <a:solidFill>
                  <a:schemeClr val="accent3">
                    <a:lumMod val="25000"/>
                  </a:schemeClr>
                </a:solidFill>
                <a:latin typeface="Abadi" panose="020B0604020104020204" pitchFamily="34" charset="0"/>
              </a:rPr>
              <a:t>, Reused, Legs, </a:t>
            </a:r>
            <a:r>
              <a:rPr lang="en-US" sz="2200" dirty="0" err="1">
                <a:solidFill>
                  <a:schemeClr val="accent3">
                    <a:lumMod val="25000"/>
                  </a:schemeClr>
                </a:solidFill>
                <a:latin typeface="Abadi" panose="020B0604020104020204" pitchFamily="34" charset="0"/>
              </a:rPr>
              <a:t>LandingPad</a:t>
            </a:r>
            <a:r>
              <a:rPr lang="en-US" sz="2200" dirty="0">
                <a:solidFill>
                  <a:schemeClr val="accent3">
                    <a:lumMod val="25000"/>
                  </a:schemeClr>
                </a:solidFill>
                <a:latin typeface="Abadi" panose="020B0604020104020204" pitchFamily="34" charset="0"/>
              </a:rPr>
              <a:t>, Block, </a:t>
            </a:r>
            <a:r>
              <a:rPr lang="en-US" sz="2200" dirty="0" err="1">
                <a:solidFill>
                  <a:schemeClr val="accent3">
                    <a:lumMod val="25000"/>
                  </a:schemeClr>
                </a:solidFill>
                <a:latin typeface="Abadi" panose="020B0604020104020204" pitchFamily="34" charset="0"/>
              </a:rPr>
              <a:t>ReusedCount</a:t>
            </a:r>
            <a:r>
              <a:rPr lang="en-US" sz="2200" dirty="0">
                <a:solidFill>
                  <a:schemeClr val="accent3">
                    <a:lumMod val="25000"/>
                  </a:schemeClr>
                </a:solidFill>
                <a:latin typeface="Abadi" panose="020B0604020104020204" pitchFamily="34" charset="0"/>
              </a:rPr>
              <a:t>, Serial, Longitude, Latitude</a:t>
            </a:r>
          </a:p>
          <a:p>
            <a:pPr>
              <a:lnSpc>
                <a:spcPct val="100000"/>
              </a:lnSpc>
              <a:spcBef>
                <a:spcPts val="1400"/>
              </a:spcBef>
            </a:pPr>
            <a:r>
              <a:rPr lang="en-US" sz="2200" dirty="0">
                <a:solidFill>
                  <a:schemeClr val="accent3">
                    <a:lumMod val="25000"/>
                  </a:schemeClr>
                </a:solidFill>
                <a:latin typeface="Abadi" panose="020B0604020104020204" pitchFamily="34" charset="0"/>
              </a:rPr>
              <a:t>Wikipedia </a:t>
            </a:r>
            <a:r>
              <a:rPr lang="en-US" sz="2200" dirty="0" err="1">
                <a:solidFill>
                  <a:schemeClr val="accent3">
                    <a:lumMod val="25000"/>
                  </a:schemeClr>
                </a:solidFill>
                <a:latin typeface="Abadi" panose="020B0604020104020204" pitchFamily="34" charset="0"/>
              </a:rPr>
              <a:t>Webscrape</a:t>
            </a:r>
            <a:r>
              <a:rPr lang="en-US" sz="2200" dirty="0">
                <a:solidFill>
                  <a:schemeClr val="accent3">
                    <a:lumMod val="25000"/>
                  </a:schemeClr>
                </a:solidFill>
                <a:latin typeface="Abadi" panose="020B0604020104020204" pitchFamily="34" charset="0"/>
              </a:rPr>
              <a:t> Data Columns: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Flight No., Launch site, Payload,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Orbit, Customer, Launch outcome, Version  Booster, Booster landing, Date, Time</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TextBox 1">
            <a:extLst>
              <a:ext uri="{FF2B5EF4-FFF2-40B4-BE49-F238E27FC236}">
                <a16:creationId xmlns:a16="http://schemas.microsoft.com/office/drawing/2014/main" id="{53DBDB47-58F0-4D2D-8F07-FAF76AE24561}"/>
              </a:ext>
            </a:extLst>
          </p:cNvPr>
          <p:cNvSpPr txBox="1"/>
          <p:nvPr/>
        </p:nvSpPr>
        <p:spPr>
          <a:xfrm>
            <a:off x="344129" y="6226392"/>
            <a:ext cx="4847303" cy="369332"/>
          </a:xfrm>
          <a:prstGeom prst="rect">
            <a:avLst/>
          </a:prstGeom>
          <a:noFill/>
        </p:spPr>
        <p:txBody>
          <a:bodyPr wrap="square" rtlCol="0">
            <a:spAutoFit/>
          </a:bodyPr>
          <a:lstStyle/>
          <a:p>
            <a:r>
              <a:rPr lang="en-IN" dirty="0"/>
              <a:t>GitHub Url: </a:t>
            </a:r>
            <a:r>
              <a:rPr lang="en-IN" dirty="0">
                <a:hlinkClick r:id="rId3"/>
              </a:rPr>
              <a:t>Data Collection - API</a:t>
            </a:r>
            <a:endParaRPr lang="en-IN" dirty="0"/>
          </a:p>
        </p:txBody>
      </p:sp>
      <p:pic>
        <p:nvPicPr>
          <p:cNvPr id="1030" name="Picture 6">
            <a:extLst>
              <a:ext uri="{FF2B5EF4-FFF2-40B4-BE49-F238E27FC236}">
                <a16:creationId xmlns:a16="http://schemas.microsoft.com/office/drawing/2014/main" id="{730EDB42-D406-4B06-AD44-A14826DC25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8165" y="1954530"/>
            <a:ext cx="12013835" cy="14428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1226</TotalTime>
  <Words>2319</Words>
  <Application>Microsoft Office PowerPoint</Application>
  <PresentationFormat>Widescreen</PresentationFormat>
  <Paragraphs>281</Paragraphs>
  <Slides>50</Slides>
  <Notes>38</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50</vt:i4>
      </vt:variant>
    </vt:vector>
  </HeadingPairs>
  <TitlesOfParts>
    <vt:vector size="57" baseType="lpstr">
      <vt:lpstr>Abadi</vt:lpstr>
      <vt:lpstr>Arial</vt:lpstr>
      <vt:lpstr>Calibri</vt:lpstr>
      <vt:lpstr>Calibri Light</vt:lpstr>
      <vt:lpstr>IBM Plex Mono SemiBold</vt:lpstr>
      <vt:lpstr>Custom Design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Results</vt:lpstr>
      <vt:lpstr>Results</vt:lpstr>
      <vt:lpstr>Results</vt:lpstr>
      <vt:lpstr>PowerPoint Presentation</vt:lpstr>
      <vt:lpstr>Flight Number vs. Launch Site</vt:lpstr>
      <vt:lpstr>Payload vs. Launch Site</vt:lpstr>
      <vt:lpstr>Success Rate vs. Orbit Type</vt:lpstr>
      <vt:lpstr>Flight Number vs. Orbit Type</vt:lpstr>
      <vt:lpstr>Payload vs. Orbit Type</vt:lpstr>
      <vt:lpstr>Launch Success Yearly Trend</vt:lpstr>
      <vt:lpstr>All Launch Site Names</vt:lpstr>
      <vt:lpstr>Launch Site Names Begin with 'CCA'</vt:lpstr>
      <vt:lpstr>Total Payload Mass</vt:lpstr>
      <vt:lpstr>Average Payload Mass by F9 v1.1</vt:lpstr>
      <vt:lpstr>First Successful Ground Landing Date</vt:lpstr>
      <vt:lpstr>Successful Drone Ship Landing with Payload between 4000 and 6000</vt:lpstr>
      <vt:lpstr>Total Number of Successful and Failure Mission Outcomes</vt:lpstr>
      <vt:lpstr>Boosters Carried Maximum Payload</vt:lpstr>
      <vt:lpstr>2015 Launch Records</vt:lpstr>
      <vt:lpstr>Rank Landing Outcomes Between 2010-06-04 and 2017-03-20</vt:lpstr>
      <vt:lpstr>PowerPoint Presentation</vt:lpstr>
      <vt:lpstr>All launch sites</vt:lpstr>
      <vt:lpstr>Launch Outcomes by Site</vt:lpstr>
      <vt:lpstr>Logistics and Safety</vt:lpstr>
      <vt:lpstr>PowerPoint Presentation</vt:lpstr>
      <vt:lpstr>Successful Launches by Site</vt:lpstr>
      <vt:lpstr>Launch Success Ratio for KSC LC-39A</vt:lpstr>
      <vt:lpstr>Payload vs. Launch Outcome</vt:lpstr>
      <vt:lpstr>PowerPoint Presentation</vt:lpstr>
      <vt:lpstr>Classification Accuracy</vt:lpstr>
      <vt:lpstr>Confusion Matrix of Decision Tree Classifier</vt:lpstr>
      <vt:lpstr>Conclusions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Vishwanathan R</cp:lastModifiedBy>
  <cp:revision>312</cp:revision>
  <dcterms:created xsi:type="dcterms:W3CDTF">2021-04-29T18:58:34Z</dcterms:created>
  <dcterms:modified xsi:type="dcterms:W3CDTF">2022-12-18T14:52:25Z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